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8288000" cy="10287000" type="screen4x3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true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true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true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true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true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true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true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true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true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true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true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true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true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true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true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true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true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80604020202020204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80604020202020204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6" Type="http://schemas.openxmlformats.org/officeDocument/2006/relationships/slideLayout" Target="../slideLayouts/slideLayout1.xml"/><Relationship Id="rId25" Type="http://schemas.openxmlformats.org/officeDocument/2006/relationships/image" Target="../media/image33.png"/><Relationship Id="rId24" Type="http://schemas.openxmlformats.org/officeDocument/2006/relationships/image" Target="../media/image32.png"/><Relationship Id="rId23" Type="http://schemas.openxmlformats.org/officeDocument/2006/relationships/image" Target="../media/image31.png"/><Relationship Id="rId22" Type="http://schemas.openxmlformats.org/officeDocument/2006/relationships/image" Target="../media/image30.png"/><Relationship Id="rId21" Type="http://schemas.openxmlformats.org/officeDocument/2006/relationships/image" Target="../media/image29.png"/><Relationship Id="rId20" Type="http://schemas.openxmlformats.org/officeDocument/2006/relationships/image" Target="../media/image28.png"/><Relationship Id="rId2" Type="http://schemas.openxmlformats.org/officeDocument/2006/relationships/image" Target="../media/image10.png"/><Relationship Id="rId19" Type="http://schemas.openxmlformats.org/officeDocument/2006/relationships/image" Target="../media/image27.png"/><Relationship Id="rId18" Type="http://schemas.openxmlformats.org/officeDocument/2006/relationships/image" Target="../media/image26.png"/><Relationship Id="rId17" Type="http://schemas.openxmlformats.org/officeDocument/2006/relationships/image" Target="../media/image25.png"/><Relationship Id="rId16" Type="http://schemas.openxmlformats.org/officeDocument/2006/relationships/image" Target="../media/image24.png"/><Relationship Id="rId15" Type="http://schemas.openxmlformats.org/officeDocument/2006/relationships/image" Target="../media/image23.png"/><Relationship Id="rId14" Type="http://schemas.openxmlformats.org/officeDocument/2006/relationships/image" Target="../media/image22.png"/><Relationship Id="rId13" Type="http://schemas.openxmlformats.org/officeDocument/2006/relationships/image" Target="../media/image21.png"/><Relationship Id="rId12" Type="http://schemas.openxmlformats.org/officeDocument/2006/relationships/image" Target="../media/image20.png"/><Relationship Id="rId11" Type="http://schemas.openxmlformats.org/officeDocument/2006/relationships/image" Target="../media/image19.png"/><Relationship Id="rId10" Type="http://schemas.openxmlformats.org/officeDocument/2006/relationships/image" Target="../media/image18.png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png"/><Relationship Id="rId8" Type="http://schemas.openxmlformats.org/officeDocument/2006/relationships/image" Target="../media/image40.png"/><Relationship Id="rId7" Type="http://schemas.openxmlformats.org/officeDocument/2006/relationships/image" Target="../media/image39.png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.png"/><Relationship Id="rId8" Type="http://schemas.openxmlformats.org/officeDocument/2006/relationships/image" Target="../media/image46.png"/><Relationship Id="rId7" Type="http://schemas.openxmlformats.org/officeDocument/2006/relationships/image" Target="../media/image45.png"/><Relationship Id="rId6" Type="http://schemas.openxmlformats.org/officeDocument/2006/relationships/image" Target="../media/image38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Relationship Id="rId3" Type="http://schemas.openxmlformats.org/officeDocument/2006/relationships/image" Target="../media/image43.png"/><Relationship Id="rId2" Type="http://schemas.openxmlformats.org/officeDocument/2006/relationships/image" Target="../media/image7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48.png"/><Relationship Id="rId1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5.png"/><Relationship Id="rId8" Type="http://schemas.openxmlformats.org/officeDocument/2006/relationships/image" Target="../media/image54.png"/><Relationship Id="rId7" Type="http://schemas.openxmlformats.org/officeDocument/2006/relationships/image" Target="../media/image53.png"/><Relationship Id="rId6" Type="http://schemas.openxmlformats.org/officeDocument/2006/relationships/image" Target="../media/image14.png"/><Relationship Id="rId5" Type="http://schemas.openxmlformats.org/officeDocument/2006/relationships/image" Target="../media/image52.png"/><Relationship Id="rId4" Type="http://schemas.openxmlformats.org/officeDocument/2006/relationships/image" Target="../media/image9.png"/><Relationship Id="rId3" Type="http://schemas.openxmlformats.org/officeDocument/2006/relationships/image" Target="../media/image51.png"/><Relationship Id="rId25" Type="http://schemas.openxmlformats.org/officeDocument/2006/relationships/slideLayout" Target="../slideLayouts/slideLayout1.xml"/><Relationship Id="rId24" Type="http://schemas.openxmlformats.org/officeDocument/2006/relationships/image" Target="../media/image70.png"/><Relationship Id="rId23" Type="http://schemas.openxmlformats.org/officeDocument/2006/relationships/image" Target="../media/image69.png"/><Relationship Id="rId22" Type="http://schemas.openxmlformats.org/officeDocument/2006/relationships/image" Target="../media/image68.png"/><Relationship Id="rId21" Type="http://schemas.openxmlformats.org/officeDocument/2006/relationships/image" Target="../media/image67.png"/><Relationship Id="rId20" Type="http://schemas.openxmlformats.org/officeDocument/2006/relationships/image" Target="../media/image66.png"/><Relationship Id="rId2" Type="http://schemas.openxmlformats.org/officeDocument/2006/relationships/image" Target="../media/image50.png"/><Relationship Id="rId19" Type="http://schemas.openxmlformats.org/officeDocument/2006/relationships/image" Target="../media/image65.png"/><Relationship Id="rId18" Type="http://schemas.openxmlformats.org/officeDocument/2006/relationships/image" Target="../media/image64.png"/><Relationship Id="rId17" Type="http://schemas.openxmlformats.org/officeDocument/2006/relationships/image" Target="../media/image63.png"/><Relationship Id="rId16" Type="http://schemas.openxmlformats.org/officeDocument/2006/relationships/image" Target="../media/image62.png"/><Relationship Id="rId15" Type="http://schemas.openxmlformats.org/officeDocument/2006/relationships/image" Target="../media/image61.png"/><Relationship Id="rId14" Type="http://schemas.openxmlformats.org/officeDocument/2006/relationships/image" Target="../media/image60.png"/><Relationship Id="rId13" Type="http://schemas.openxmlformats.org/officeDocument/2006/relationships/image" Target="../media/image59.png"/><Relationship Id="rId12" Type="http://schemas.openxmlformats.org/officeDocument/2006/relationships/image" Target="../media/image58.png"/><Relationship Id="rId11" Type="http://schemas.openxmlformats.org/officeDocument/2006/relationships/image" Target="../media/image57.png"/><Relationship Id="rId10" Type="http://schemas.openxmlformats.org/officeDocument/2006/relationships/image" Target="../media/image56.png"/><Relationship Id="rId1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77.png"/><Relationship Id="rId7" Type="http://schemas.openxmlformats.org/officeDocument/2006/relationships/image" Target="../media/image76.png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9.png"/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71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6.png"/><Relationship Id="rId8" Type="http://schemas.openxmlformats.org/officeDocument/2006/relationships/image" Target="../media/image85.png"/><Relationship Id="rId7" Type="http://schemas.openxmlformats.org/officeDocument/2006/relationships/image" Target="../media/image84.png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3" Type="http://schemas.openxmlformats.org/officeDocument/2006/relationships/image" Target="../media/image80.png"/><Relationship Id="rId28" Type="http://schemas.openxmlformats.org/officeDocument/2006/relationships/slideLayout" Target="../slideLayouts/slideLayout1.xml"/><Relationship Id="rId27" Type="http://schemas.openxmlformats.org/officeDocument/2006/relationships/image" Target="../media/image104.png"/><Relationship Id="rId26" Type="http://schemas.openxmlformats.org/officeDocument/2006/relationships/image" Target="../media/image103.png"/><Relationship Id="rId25" Type="http://schemas.openxmlformats.org/officeDocument/2006/relationships/image" Target="../media/image102.png"/><Relationship Id="rId24" Type="http://schemas.openxmlformats.org/officeDocument/2006/relationships/image" Target="../media/image101.png"/><Relationship Id="rId23" Type="http://schemas.openxmlformats.org/officeDocument/2006/relationships/image" Target="../media/image100.png"/><Relationship Id="rId22" Type="http://schemas.openxmlformats.org/officeDocument/2006/relationships/image" Target="../media/image99.png"/><Relationship Id="rId21" Type="http://schemas.openxmlformats.org/officeDocument/2006/relationships/image" Target="../media/image98.png"/><Relationship Id="rId20" Type="http://schemas.openxmlformats.org/officeDocument/2006/relationships/image" Target="../media/image97.png"/><Relationship Id="rId2" Type="http://schemas.openxmlformats.org/officeDocument/2006/relationships/image" Target="../media/image79.png"/><Relationship Id="rId19" Type="http://schemas.openxmlformats.org/officeDocument/2006/relationships/image" Target="../media/image96.png"/><Relationship Id="rId18" Type="http://schemas.openxmlformats.org/officeDocument/2006/relationships/image" Target="../media/image95.png"/><Relationship Id="rId17" Type="http://schemas.openxmlformats.org/officeDocument/2006/relationships/image" Target="../media/image94.png"/><Relationship Id="rId16" Type="http://schemas.openxmlformats.org/officeDocument/2006/relationships/image" Target="../media/image93.png"/><Relationship Id="rId15" Type="http://schemas.openxmlformats.org/officeDocument/2006/relationships/image" Target="../media/image92.png"/><Relationship Id="rId14" Type="http://schemas.openxmlformats.org/officeDocument/2006/relationships/image" Target="../media/image91.png"/><Relationship Id="rId13" Type="http://schemas.openxmlformats.org/officeDocument/2006/relationships/image" Target="../media/image90.png"/><Relationship Id="rId12" Type="http://schemas.openxmlformats.org/officeDocument/2006/relationships/image" Target="../media/image89.png"/><Relationship Id="rId11" Type="http://schemas.openxmlformats.org/officeDocument/2006/relationships/image" Target="../media/image88.png"/><Relationship Id="rId10" Type="http://schemas.openxmlformats.org/officeDocument/2006/relationships/image" Target="../media/image87.png"/><Relationship Id="rId1" Type="http://schemas.openxmlformats.org/officeDocument/2006/relationships/image" Target="../media/image78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0.png"/><Relationship Id="rId8" Type="http://schemas.openxmlformats.org/officeDocument/2006/relationships/image" Target="../media/image109.png"/><Relationship Id="rId7" Type="http://schemas.openxmlformats.org/officeDocument/2006/relationships/image" Target="../media/image108.png"/><Relationship Id="rId6" Type="http://schemas.openxmlformats.org/officeDocument/2006/relationships/image" Target="../media/image107.png"/><Relationship Id="rId5" Type="http://schemas.openxmlformats.org/officeDocument/2006/relationships/image" Target="../media/image86.png"/><Relationship Id="rId4" Type="http://schemas.openxmlformats.org/officeDocument/2006/relationships/image" Target="../media/image106.png"/><Relationship Id="rId3" Type="http://schemas.openxmlformats.org/officeDocument/2006/relationships/image" Target="../media/image84.png"/><Relationship Id="rId2" Type="http://schemas.openxmlformats.org/officeDocument/2006/relationships/image" Target="../media/image105.png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104.png"/><Relationship Id="rId16" Type="http://schemas.openxmlformats.org/officeDocument/2006/relationships/image" Target="../media/image116.png"/><Relationship Id="rId15" Type="http://schemas.openxmlformats.org/officeDocument/2006/relationships/image" Target="../media/image115.png"/><Relationship Id="rId14" Type="http://schemas.openxmlformats.org/officeDocument/2006/relationships/image" Target="../media/image114.png"/><Relationship Id="rId13" Type="http://schemas.openxmlformats.org/officeDocument/2006/relationships/image" Target="../media/image113.png"/><Relationship Id="rId12" Type="http://schemas.openxmlformats.org/officeDocument/2006/relationships/image" Target="../media/image88.png"/><Relationship Id="rId11" Type="http://schemas.openxmlformats.org/officeDocument/2006/relationships/image" Target="../media/image112.png"/><Relationship Id="rId10" Type="http://schemas.openxmlformats.org/officeDocument/2006/relationships/image" Target="../media/image111.png"/><Relationship Id="rId1" Type="http://schemas.openxmlformats.org/officeDocument/2006/relationships/image" Target="../media/image82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3.png"/><Relationship Id="rId8" Type="http://schemas.openxmlformats.org/officeDocument/2006/relationships/image" Target="../media/image122.png"/><Relationship Id="rId7" Type="http://schemas.openxmlformats.org/officeDocument/2006/relationships/image" Target="../media/image121.png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Relationship Id="rId3" Type="http://schemas.openxmlformats.org/officeDocument/2006/relationships/image" Target="../media/image41.png"/><Relationship Id="rId2" Type="http://schemas.openxmlformats.org/officeDocument/2006/relationships/image" Target="../media/image117.pn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27.png"/><Relationship Id="rId12" Type="http://schemas.openxmlformats.org/officeDocument/2006/relationships/image" Target="../media/image126.png"/><Relationship Id="rId11" Type="http://schemas.openxmlformats.org/officeDocument/2006/relationships/image" Target="../media/image125.png"/><Relationship Id="rId10" Type="http://schemas.openxmlformats.org/officeDocument/2006/relationships/image" Target="../media/image124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6.png"/><Relationship Id="rId8" Type="http://schemas.openxmlformats.org/officeDocument/2006/relationships/image" Target="../media/image135.png"/><Relationship Id="rId7" Type="http://schemas.openxmlformats.org/officeDocument/2006/relationships/image" Target="../media/image134.png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41.png"/><Relationship Id="rId13" Type="http://schemas.openxmlformats.org/officeDocument/2006/relationships/image" Target="../media/image140.png"/><Relationship Id="rId12" Type="http://schemas.openxmlformats.org/officeDocument/2006/relationships/image" Target="../media/image139.png"/><Relationship Id="rId11" Type="http://schemas.openxmlformats.org/officeDocument/2006/relationships/image" Target="../media/image138.png"/><Relationship Id="rId10" Type="http://schemas.openxmlformats.org/officeDocument/2006/relationships/image" Target="../media/image137.png"/><Relationship Id="rId1" Type="http://schemas.openxmlformats.org/officeDocument/2006/relationships/image" Target="../media/image128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png"/><Relationship Id="rId8" Type="http://schemas.openxmlformats.org/officeDocument/2006/relationships/image" Target="../media/image148.png"/><Relationship Id="rId7" Type="http://schemas.openxmlformats.org/officeDocument/2006/relationships/image" Target="../media/image147.png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4" Type="http://schemas.openxmlformats.org/officeDocument/2006/relationships/image" Target="../media/image7.png"/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42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5.png"/><Relationship Id="rId8" Type="http://schemas.openxmlformats.org/officeDocument/2006/relationships/image" Target="../media/image154.png"/><Relationship Id="rId7" Type="http://schemas.openxmlformats.org/officeDocument/2006/relationships/image" Target="../media/image84.png"/><Relationship Id="rId6" Type="http://schemas.openxmlformats.org/officeDocument/2006/relationships/image" Target="../media/image153.png"/><Relationship Id="rId5" Type="http://schemas.openxmlformats.org/officeDocument/2006/relationships/image" Target="../media/image82.png"/><Relationship Id="rId4" Type="http://schemas.openxmlformats.org/officeDocument/2006/relationships/image" Target="../media/image152.png"/><Relationship Id="rId3" Type="http://schemas.openxmlformats.org/officeDocument/2006/relationships/image" Target="../media/image151.png"/><Relationship Id="rId26" Type="http://schemas.openxmlformats.org/officeDocument/2006/relationships/slideLayout" Target="../slideLayouts/slideLayout1.xml"/><Relationship Id="rId25" Type="http://schemas.openxmlformats.org/officeDocument/2006/relationships/image" Target="../media/image171.png"/><Relationship Id="rId24" Type="http://schemas.openxmlformats.org/officeDocument/2006/relationships/image" Target="../media/image170.png"/><Relationship Id="rId23" Type="http://schemas.openxmlformats.org/officeDocument/2006/relationships/image" Target="../media/image169.png"/><Relationship Id="rId22" Type="http://schemas.openxmlformats.org/officeDocument/2006/relationships/image" Target="../media/image168.png"/><Relationship Id="rId21" Type="http://schemas.openxmlformats.org/officeDocument/2006/relationships/image" Target="../media/image167.png"/><Relationship Id="rId20" Type="http://schemas.openxmlformats.org/officeDocument/2006/relationships/image" Target="../media/image166.png"/><Relationship Id="rId2" Type="http://schemas.openxmlformats.org/officeDocument/2006/relationships/image" Target="../media/image150.png"/><Relationship Id="rId19" Type="http://schemas.openxmlformats.org/officeDocument/2006/relationships/image" Target="../media/image165.png"/><Relationship Id="rId18" Type="http://schemas.openxmlformats.org/officeDocument/2006/relationships/image" Target="../media/image164.png"/><Relationship Id="rId17" Type="http://schemas.openxmlformats.org/officeDocument/2006/relationships/image" Target="../media/image163.png"/><Relationship Id="rId16" Type="http://schemas.openxmlformats.org/officeDocument/2006/relationships/image" Target="../media/image162.png"/><Relationship Id="rId15" Type="http://schemas.openxmlformats.org/officeDocument/2006/relationships/image" Target="../media/image161.png"/><Relationship Id="rId14" Type="http://schemas.openxmlformats.org/officeDocument/2006/relationships/image" Target="../media/image160.png"/><Relationship Id="rId13" Type="http://schemas.openxmlformats.org/officeDocument/2006/relationships/image" Target="../media/image159.png"/><Relationship Id="rId12" Type="http://schemas.openxmlformats.org/officeDocument/2006/relationships/image" Target="../media/image158.png"/><Relationship Id="rId11" Type="http://schemas.openxmlformats.org/officeDocument/2006/relationships/image" Target="../media/image157.png"/><Relationship Id="rId10" Type="http://schemas.openxmlformats.org/officeDocument/2006/relationships/image" Target="../media/image156.png"/><Relationship Id="rId1" Type="http://schemas.openxmlformats.org/officeDocument/2006/relationships/image" Target="../media/image149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8.png"/><Relationship Id="rId8" Type="http://schemas.openxmlformats.org/officeDocument/2006/relationships/image" Target="../media/image175.png"/><Relationship Id="rId7" Type="http://schemas.openxmlformats.org/officeDocument/2006/relationships/image" Target="../media/image174.png"/><Relationship Id="rId6" Type="http://schemas.openxmlformats.org/officeDocument/2006/relationships/image" Target="../media/image155.png"/><Relationship Id="rId5" Type="http://schemas.openxmlformats.org/officeDocument/2006/relationships/image" Target="../media/image173.png"/><Relationship Id="rId4" Type="http://schemas.openxmlformats.org/officeDocument/2006/relationships/image" Target="../media/image84.png"/><Relationship Id="rId3" Type="http://schemas.openxmlformats.org/officeDocument/2006/relationships/image" Target="../media/image172.png"/><Relationship Id="rId2" Type="http://schemas.openxmlformats.org/officeDocument/2006/relationships/image" Target="../media/image82.png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179.png"/><Relationship Id="rId15" Type="http://schemas.openxmlformats.org/officeDocument/2006/relationships/image" Target="../media/image178.png"/><Relationship Id="rId14" Type="http://schemas.openxmlformats.org/officeDocument/2006/relationships/image" Target="../media/image177.png"/><Relationship Id="rId13" Type="http://schemas.openxmlformats.org/officeDocument/2006/relationships/image" Target="../media/image176.png"/><Relationship Id="rId12" Type="http://schemas.openxmlformats.org/officeDocument/2006/relationships/image" Target="../media/image171.png"/><Relationship Id="rId11" Type="http://schemas.openxmlformats.org/officeDocument/2006/relationships/image" Target="../media/image170.png"/><Relationship Id="rId10" Type="http://schemas.openxmlformats.org/officeDocument/2006/relationships/image" Target="../media/image169.png"/><Relationship Id="rId1" Type="http://schemas.openxmlformats.org/officeDocument/2006/relationships/image" Target="../media/image151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8.png"/><Relationship Id="rId8" Type="http://schemas.openxmlformats.org/officeDocument/2006/relationships/image" Target="../media/image183.png"/><Relationship Id="rId7" Type="http://schemas.openxmlformats.org/officeDocument/2006/relationships/image" Target="../media/image182.png"/><Relationship Id="rId6" Type="http://schemas.openxmlformats.org/officeDocument/2006/relationships/image" Target="../media/image155.png"/><Relationship Id="rId5" Type="http://schemas.openxmlformats.org/officeDocument/2006/relationships/image" Target="../media/image181.png"/><Relationship Id="rId4" Type="http://schemas.openxmlformats.org/officeDocument/2006/relationships/image" Target="../media/image84.png"/><Relationship Id="rId3" Type="http://schemas.openxmlformats.org/officeDocument/2006/relationships/image" Target="../media/image180.png"/><Relationship Id="rId2" Type="http://schemas.openxmlformats.org/officeDocument/2006/relationships/image" Target="../media/image82.pn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85.png"/><Relationship Id="rId13" Type="http://schemas.openxmlformats.org/officeDocument/2006/relationships/image" Target="../media/image184.png"/><Relationship Id="rId12" Type="http://schemas.openxmlformats.org/officeDocument/2006/relationships/image" Target="../media/image171.png"/><Relationship Id="rId11" Type="http://schemas.openxmlformats.org/officeDocument/2006/relationships/image" Target="../media/image170.png"/><Relationship Id="rId10" Type="http://schemas.openxmlformats.org/officeDocument/2006/relationships/image" Target="../media/image169.png"/><Relationship Id="rId1" Type="http://schemas.openxmlformats.org/officeDocument/2006/relationships/image" Target="../media/image151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8.png"/><Relationship Id="rId8" Type="http://schemas.openxmlformats.org/officeDocument/2006/relationships/image" Target="../media/image189.png"/><Relationship Id="rId7" Type="http://schemas.openxmlformats.org/officeDocument/2006/relationships/image" Target="../media/image188.png"/><Relationship Id="rId6" Type="http://schemas.openxmlformats.org/officeDocument/2006/relationships/image" Target="../media/image155.png"/><Relationship Id="rId5" Type="http://schemas.openxmlformats.org/officeDocument/2006/relationships/image" Target="../media/image187.png"/><Relationship Id="rId4" Type="http://schemas.openxmlformats.org/officeDocument/2006/relationships/image" Target="../media/image84.png"/><Relationship Id="rId3" Type="http://schemas.openxmlformats.org/officeDocument/2006/relationships/image" Target="../media/image186.png"/><Relationship Id="rId2" Type="http://schemas.openxmlformats.org/officeDocument/2006/relationships/image" Target="../media/image82.pn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91.png"/><Relationship Id="rId13" Type="http://schemas.openxmlformats.org/officeDocument/2006/relationships/image" Target="../media/image190.png"/><Relationship Id="rId12" Type="http://schemas.openxmlformats.org/officeDocument/2006/relationships/image" Target="../media/image171.png"/><Relationship Id="rId11" Type="http://schemas.openxmlformats.org/officeDocument/2006/relationships/image" Target="../media/image170.png"/><Relationship Id="rId10" Type="http://schemas.openxmlformats.org/officeDocument/2006/relationships/image" Target="../media/image169.png"/><Relationship Id="rId1" Type="http://schemas.openxmlformats.org/officeDocument/2006/relationships/image" Target="../media/image151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8.png"/><Relationship Id="rId8" Type="http://schemas.openxmlformats.org/officeDocument/2006/relationships/image" Target="../media/image195.png"/><Relationship Id="rId7" Type="http://schemas.openxmlformats.org/officeDocument/2006/relationships/image" Target="../media/image194.png"/><Relationship Id="rId6" Type="http://schemas.openxmlformats.org/officeDocument/2006/relationships/image" Target="../media/image155.png"/><Relationship Id="rId5" Type="http://schemas.openxmlformats.org/officeDocument/2006/relationships/image" Target="../media/image193.png"/><Relationship Id="rId4" Type="http://schemas.openxmlformats.org/officeDocument/2006/relationships/image" Target="../media/image84.png"/><Relationship Id="rId3" Type="http://schemas.openxmlformats.org/officeDocument/2006/relationships/image" Target="../media/image192.png"/><Relationship Id="rId2" Type="http://schemas.openxmlformats.org/officeDocument/2006/relationships/image" Target="../media/image82.png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200.png"/><Relationship Id="rId16" Type="http://schemas.openxmlformats.org/officeDocument/2006/relationships/image" Target="../media/image199.png"/><Relationship Id="rId15" Type="http://schemas.openxmlformats.org/officeDocument/2006/relationships/image" Target="../media/image198.png"/><Relationship Id="rId14" Type="http://schemas.openxmlformats.org/officeDocument/2006/relationships/image" Target="../media/image197.png"/><Relationship Id="rId13" Type="http://schemas.openxmlformats.org/officeDocument/2006/relationships/image" Target="../media/image196.png"/><Relationship Id="rId12" Type="http://schemas.openxmlformats.org/officeDocument/2006/relationships/image" Target="../media/image171.png"/><Relationship Id="rId11" Type="http://schemas.openxmlformats.org/officeDocument/2006/relationships/image" Target="../media/image170.png"/><Relationship Id="rId10" Type="http://schemas.openxmlformats.org/officeDocument/2006/relationships/image" Target="../media/image169.png"/><Relationship Id="rId1" Type="http://schemas.openxmlformats.org/officeDocument/2006/relationships/image" Target="../media/image151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2.png"/><Relationship Id="rId8" Type="http://schemas.openxmlformats.org/officeDocument/2006/relationships/image" Target="../media/image205.png"/><Relationship Id="rId7" Type="http://schemas.openxmlformats.org/officeDocument/2006/relationships/image" Target="../media/image204.png"/><Relationship Id="rId6" Type="http://schemas.openxmlformats.org/officeDocument/2006/relationships/image" Target="../media/image203.png"/><Relationship Id="rId5" Type="http://schemas.openxmlformats.org/officeDocument/2006/relationships/image" Target="../media/image155.png"/><Relationship Id="rId4" Type="http://schemas.openxmlformats.org/officeDocument/2006/relationships/image" Target="../media/image202.png"/><Relationship Id="rId3" Type="http://schemas.openxmlformats.org/officeDocument/2006/relationships/image" Target="../media/image84.png"/><Relationship Id="rId2" Type="http://schemas.openxmlformats.org/officeDocument/2006/relationships/image" Target="../media/image201.pn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211.png"/><Relationship Id="rId14" Type="http://schemas.openxmlformats.org/officeDocument/2006/relationships/image" Target="../media/image210.png"/><Relationship Id="rId13" Type="http://schemas.openxmlformats.org/officeDocument/2006/relationships/image" Target="../media/image209.png"/><Relationship Id="rId12" Type="http://schemas.openxmlformats.org/officeDocument/2006/relationships/image" Target="../media/image208.png"/><Relationship Id="rId11" Type="http://schemas.openxmlformats.org/officeDocument/2006/relationships/image" Target="../media/image207.png"/><Relationship Id="rId10" Type="http://schemas.openxmlformats.org/officeDocument/2006/relationships/image" Target="../media/image206.png"/><Relationship Id="rId1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0.png"/><Relationship Id="rId8" Type="http://schemas.openxmlformats.org/officeDocument/2006/relationships/image" Target="../media/image219.png"/><Relationship Id="rId7" Type="http://schemas.openxmlformats.org/officeDocument/2006/relationships/image" Target="../media/image218.png"/><Relationship Id="rId6" Type="http://schemas.openxmlformats.org/officeDocument/2006/relationships/image" Target="../media/image217.png"/><Relationship Id="rId5" Type="http://schemas.openxmlformats.org/officeDocument/2006/relationships/image" Target="../media/image216.png"/><Relationship Id="rId4" Type="http://schemas.openxmlformats.org/officeDocument/2006/relationships/image" Target="../media/image215.png"/><Relationship Id="rId3" Type="http://schemas.openxmlformats.org/officeDocument/2006/relationships/image" Target="../media/image214.png"/><Relationship Id="rId2" Type="http://schemas.openxmlformats.org/officeDocument/2006/relationships/image" Target="../media/image213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12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9.png"/><Relationship Id="rId8" Type="http://schemas.openxmlformats.org/officeDocument/2006/relationships/image" Target="../media/image228.png"/><Relationship Id="rId7" Type="http://schemas.openxmlformats.org/officeDocument/2006/relationships/image" Target="../media/image227.png"/><Relationship Id="rId6" Type="http://schemas.openxmlformats.org/officeDocument/2006/relationships/image" Target="../media/image226.png"/><Relationship Id="rId5" Type="http://schemas.openxmlformats.org/officeDocument/2006/relationships/image" Target="../media/image225.png"/><Relationship Id="rId4" Type="http://schemas.openxmlformats.org/officeDocument/2006/relationships/image" Target="../media/image224.png"/><Relationship Id="rId30" Type="http://schemas.openxmlformats.org/officeDocument/2006/relationships/slideLayout" Target="../slideLayouts/slideLayout1.xml"/><Relationship Id="rId3" Type="http://schemas.openxmlformats.org/officeDocument/2006/relationships/image" Target="../media/image223.png"/><Relationship Id="rId29" Type="http://schemas.openxmlformats.org/officeDocument/2006/relationships/image" Target="../media/image249.png"/><Relationship Id="rId28" Type="http://schemas.openxmlformats.org/officeDocument/2006/relationships/image" Target="../media/image248.png"/><Relationship Id="rId27" Type="http://schemas.openxmlformats.org/officeDocument/2006/relationships/image" Target="../media/image247.png"/><Relationship Id="rId26" Type="http://schemas.openxmlformats.org/officeDocument/2006/relationships/image" Target="../media/image246.png"/><Relationship Id="rId25" Type="http://schemas.openxmlformats.org/officeDocument/2006/relationships/image" Target="../media/image245.png"/><Relationship Id="rId24" Type="http://schemas.openxmlformats.org/officeDocument/2006/relationships/image" Target="../media/image244.png"/><Relationship Id="rId23" Type="http://schemas.openxmlformats.org/officeDocument/2006/relationships/image" Target="../media/image243.png"/><Relationship Id="rId22" Type="http://schemas.openxmlformats.org/officeDocument/2006/relationships/image" Target="../media/image242.png"/><Relationship Id="rId21" Type="http://schemas.openxmlformats.org/officeDocument/2006/relationships/image" Target="../media/image241.png"/><Relationship Id="rId20" Type="http://schemas.openxmlformats.org/officeDocument/2006/relationships/image" Target="../media/image240.png"/><Relationship Id="rId2" Type="http://schemas.openxmlformats.org/officeDocument/2006/relationships/image" Target="../media/image222.png"/><Relationship Id="rId19" Type="http://schemas.openxmlformats.org/officeDocument/2006/relationships/image" Target="../media/image239.png"/><Relationship Id="rId18" Type="http://schemas.openxmlformats.org/officeDocument/2006/relationships/image" Target="../media/image238.png"/><Relationship Id="rId17" Type="http://schemas.openxmlformats.org/officeDocument/2006/relationships/image" Target="../media/image237.png"/><Relationship Id="rId16" Type="http://schemas.openxmlformats.org/officeDocument/2006/relationships/image" Target="../media/image236.png"/><Relationship Id="rId15" Type="http://schemas.openxmlformats.org/officeDocument/2006/relationships/image" Target="../media/image235.png"/><Relationship Id="rId14" Type="http://schemas.openxmlformats.org/officeDocument/2006/relationships/image" Target="../media/image234.png"/><Relationship Id="rId13" Type="http://schemas.openxmlformats.org/officeDocument/2006/relationships/image" Target="../media/image233.png"/><Relationship Id="rId12" Type="http://schemas.openxmlformats.org/officeDocument/2006/relationships/image" Target="../media/image232.png"/><Relationship Id="rId11" Type="http://schemas.openxmlformats.org/officeDocument/2006/relationships/image" Target="../media/image231.png"/><Relationship Id="rId10" Type="http://schemas.openxmlformats.org/officeDocument/2006/relationships/image" Target="../media/image230.png"/><Relationship Id="rId1" Type="http://schemas.openxmlformats.org/officeDocument/2006/relationships/image" Target="../media/image221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5.png"/><Relationship Id="rId8" Type="http://schemas.openxmlformats.org/officeDocument/2006/relationships/image" Target="../media/image254.png"/><Relationship Id="rId7" Type="http://schemas.openxmlformats.org/officeDocument/2006/relationships/image" Target="../media/image253.png"/><Relationship Id="rId6" Type="http://schemas.openxmlformats.org/officeDocument/2006/relationships/image" Target="../media/image252.png"/><Relationship Id="rId5" Type="http://schemas.openxmlformats.org/officeDocument/2006/relationships/image" Target="../media/image238.png"/><Relationship Id="rId4" Type="http://schemas.openxmlformats.org/officeDocument/2006/relationships/image" Target="../media/image251.png"/><Relationship Id="rId3" Type="http://schemas.openxmlformats.org/officeDocument/2006/relationships/image" Target="../media/image236.png"/><Relationship Id="rId2" Type="http://schemas.openxmlformats.org/officeDocument/2006/relationships/image" Target="../media/image250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249.png"/><Relationship Id="rId10" Type="http://schemas.openxmlformats.org/officeDocument/2006/relationships/image" Target="../media/image240.png"/><Relationship Id="rId1" Type="http://schemas.openxmlformats.org/officeDocument/2006/relationships/image" Target="../media/image234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9.png"/><Relationship Id="rId8" Type="http://schemas.openxmlformats.org/officeDocument/2006/relationships/image" Target="../media/image249.png"/><Relationship Id="rId7" Type="http://schemas.openxmlformats.org/officeDocument/2006/relationships/image" Target="../media/image240.png"/><Relationship Id="rId6" Type="http://schemas.openxmlformats.org/officeDocument/2006/relationships/image" Target="../media/image258.png"/><Relationship Id="rId5" Type="http://schemas.openxmlformats.org/officeDocument/2006/relationships/image" Target="../media/image238.png"/><Relationship Id="rId4" Type="http://schemas.openxmlformats.org/officeDocument/2006/relationships/image" Target="../media/image257.png"/><Relationship Id="rId3" Type="http://schemas.openxmlformats.org/officeDocument/2006/relationships/image" Target="../media/image236.png"/><Relationship Id="rId2" Type="http://schemas.openxmlformats.org/officeDocument/2006/relationships/image" Target="../media/image256.pn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64.png"/><Relationship Id="rId13" Type="http://schemas.openxmlformats.org/officeDocument/2006/relationships/image" Target="../media/image263.png"/><Relationship Id="rId12" Type="http://schemas.openxmlformats.org/officeDocument/2006/relationships/image" Target="../media/image262.png"/><Relationship Id="rId11" Type="http://schemas.openxmlformats.org/officeDocument/2006/relationships/image" Target="../media/image261.png"/><Relationship Id="rId10" Type="http://schemas.openxmlformats.org/officeDocument/2006/relationships/image" Target="../media/image260.png"/><Relationship Id="rId1" Type="http://schemas.openxmlformats.org/officeDocument/2006/relationships/image" Target="../media/image234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0.png"/><Relationship Id="rId8" Type="http://schemas.openxmlformats.org/officeDocument/2006/relationships/image" Target="../media/image269.png"/><Relationship Id="rId7" Type="http://schemas.openxmlformats.org/officeDocument/2006/relationships/image" Target="../media/image220.png"/><Relationship Id="rId6" Type="http://schemas.openxmlformats.org/officeDocument/2006/relationships/image" Target="../media/image268.png"/><Relationship Id="rId5" Type="http://schemas.openxmlformats.org/officeDocument/2006/relationships/image" Target="../media/image267.png"/><Relationship Id="rId4" Type="http://schemas.openxmlformats.org/officeDocument/2006/relationships/image" Target="../media/image219.png"/><Relationship Id="rId3" Type="http://schemas.openxmlformats.org/officeDocument/2006/relationships/image" Target="../media/image266.png"/><Relationship Id="rId25" Type="http://schemas.openxmlformats.org/officeDocument/2006/relationships/slideLayout" Target="../slideLayouts/slideLayout1.xml"/><Relationship Id="rId24" Type="http://schemas.openxmlformats.org/officeDocument/2006/relationships/image" Target="../media/image285.png"/><Relationship Id="rId23" Type="http://schemas.openxmlformats.org/officeDocument/2006/relationships/image" Target="../media/image284.png"/><Relationship Id="rId22" Type="http://schemas.openxmlformats.org/officeDocument/2006/relationships/image" Target="../media/image283.png"/><Relationship Id="rId21" Type="http://schemas.openxmlformats.org/officeDocument/2006/relationships/image" Target="../media/image282.png"/><Relationship Id="rId20" Type="http://schemas.openxmlformats.org/officeDocument/2006/relationships/image" Target="../media/image281.png"/><Relationship Id="rId2" Type="http://schemas.openxmlformats.org/officeDocument/2006/relationships/image" Target="../media/image215.png"/><Relationship Id="rId19" Type="http://schemas.openxmlformats.org/officeDocument/2006/relationships/image" Target="../media/image280.png"/><Relationship Id="rId18" Type="http://schemas.openxmlformats.org/officeDocument/2006/relationships/image" Target="../media/image279.png"/><Relationship Id="rId17" Type="http://schemas.openxmlformats.org/officeDocument/2006/relationships/image" Target="../media/image278.png"/><Relationship Id="rId16" Type="http://schemas.openxmlformats.org/officeDocument/2006/relationships/image" Target="../media/image277.png"/><Relationship Id="rId15" Type="http://schemas.openxmlformats.org/officeDocument/2006/relationships/image" Target="../media/image276.png"/><Relationship Id="rId14" Type="http://schemas.openxmlformats.org/officeDocument/2006/relationships/image" Target="../media/image275.png"/><Relationship Id="rId13" Type="http://schemas.openxmlformats.org/officeDocument/2006/relationships/image" Target="../media/image274.png"/><Relationship Id="rId12" Type="http://schemas.openxmlformats.org/officeDocument/2006/relationships/image" Target="../media/image273.png"/><Relationship Id="rId11" Type="http://schemas.openxmlformats.org/officeDocument/2006/relationships/image" Target="../media/image272.png"/><Relationship Id="rId10" Type="http://schemas.openxmlformats.org/officeDocument/2006/relationships/image" Target="../media/image271.png"/><Relationship Id="rId1" Type="http://schemas.openxmlformats.org/officeDocument/2006/relationships/image" Target="../media/image265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9.png"/><Relationship Id="rId8" Type="http://schemas.openxmlformats.org/officeDocument/2006/relationships/image" Target="../media/image292.png"/><Relationship Id="rId7" Type="http://schemas.openxmlformats.org/officeDocument/2006/relationships/image" Target="../media/image291.png"/><Relationship Id="rId6" Type="http://schemas.openxmlformats.org/officeDocument/2006/relationships/image" Target="../media/image290.png"/><Relationship Id="rId5" Type="http://schemas.openxmlformats.org/officeDocument/2006/relationships/image" Target="../media/image289.png"/><Relationship Id="rId4" Type="http://schemas.openxmlformats.org/officeDocument/2006/relationships/image" Target="../media/image170.png"/><Relationship Id="rId3" Type="http://schemas.openxmlformats.org/officeDocument/2006/relationships/image" Target="../media/image288.png"/><Relationship Id="rId2" Type="http://schemas.openxmlformats.org/officeDocument/2006/relationships/image" Target="../media/image287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86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7.png"/><Relationship Id="rId8" Type="http://schemas.openxmlformats.org/officeDocument/2006/relationships/image" Target="../media/image296.png"/><Relationship Id="rId7" Type="http://schemas.openxmlformats.org/officeDocument/2006/relationships/hyperlink" Target="https://www.youtube.com/watch?v=FVCN4Wlv-1k" TargetMode="External"/><Relationship Id="rId6" Type="http://schemas.openxmlformats.org/officeDocument/2006/relationships/image" Target="../media/image169.png"/><Relationship Id="rId5" Type="http://schemas.openxmlformats.org/officeDocument/2006/relationships/image" Target="../media/image295.png"/><Relationship Id="rId4" Type="http://schemas.openxmlformats.org/officeDocument/2006/relationships/image" Target="../media/image294.png"/><Relationship Id="rId3" Type="http://schemas.openxmlformats.org/officeDocument/2006/relationships/image" Target="../media/image290.png"/><Relationship Id="rId2" Type="http://schemas.openxmlformats.org/officeDocument/2006/relationships/image" Target="../media/image293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70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6.png"/><Relationship Id="rId8" Type="http://schemas.openxmlformats.org/officeDocument/2006/relationships/image" Target="../media/image304.png"/><Relationship Id="rId7" Type="http://schemas.openxmlformats.org/officeDocument/2006/relationships/image" Target="../media/image303.png"/><Relationship Id="rId6" Type="http://schemas.openxmlformats.org/officeDocument/2006/relationships/image" Target="../media/image302.png"/><Relationship Id="rId5" Type="http://schemas.openxmlformats.org/officeDocument/2006/relationships/image" Target="../media/image301.png"/><Relationship Id="rId4" Type="http://schemas.openxmlformats.org/officeDocument/2006/relationships/image" Target="../media/image234.png"/><Relationship Id="rId3" Type="http://schemas.openxmlformats.org/officeDocument/2006/relationships/image" Target="../media/image300.png"/><Relationship Id="rId2" Type="http://schemas.openxmlformats.org/officeDocument/2006/relationships/image" Target="../media/image299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98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1.png"/><Relationship Id="rId8" Type="http://schemas.openxmlformats.org/officeDocument/2006/relationships/image" Target="../media/image14.png"/><Relationship Id="rId7" Type="http://schemas.openxmlformats.org/officeDocument/2006/relationships/image" Target="../media/image310.png"/><Relationship Id="rId6" Type="http://schemas.openxmlformats.org/officeDocument/2006/relationships/image" Target="../media/image309.png"/><Relationship Id="rId5" Type="http://schemas.openxmlformats.org/officeDocument/2006/relationships/image" Target="../media/image308.png"/><Relationship Id="rId4" Type="http://schemas.openxmlformats.org/officeDocument/2006/relationships/image" Target="../media/image307.png"/><Relationship Id="rId3" Type="http://schemas.openxmlformats.org/officeDocument/2006/relationships/image" Target="../media/image306.png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9" Type="http://schemas.openxmlformats.org/officeDocument/2006/relationships/image" Target="../media/image321.png"/><Relationship Id="rId18" Type="http://schemas.openxmlformats.org/officeDocument/2006/relationships/image" Target="../media/image320.png"/><Relationship Id="rId17" Type="http://schemas.openxmlformats.org/officeDocument/2006/relationships/image" Target="../media/image319.png"/><Relationship Id="rId16" Type="http://schemas.openxmlformats.org/officeDocument/2006/relationships/image" Target="../media/image318.png"/><Relationship Id="rId15" Type="http://schemas.openxmlformats.org/officeDocument/2006/relationships/image" Target="../media/image317.png"/><Relationship Id="rId14" Type="http://schemas.openxmlformats.org/officeDocument/2006/relationships/image" Target="../media/image316.png"/><Relationship Id="rId13" Type="http://schemas.openxmlformats.org/officeDocument/2006/relationships/image" Target="../media/image315.png"/><Relationship Id="rId12" Type="http://schemas.openxmlformats.org/officeDocument/2006/relationships/image" Target="../media/image314.png"/><Relationship Id="rId11" Type="http://schemas.openxmlformats.org/officeDocument/2006/relationships/image" Target="../media/image313.png"/><Relationship Id="rId10" Type="http://schemas.openxmlformats.org/officeDocument/2006/relationships/image" Target="../media/image312.png"/><Relationship Id="rId1" Type="http://schemas.openxmlformats.org/officeDocument/2006/relationships/image" Target="../media/image305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7.png"/><Relationship Id="rId8" Type="http://schemas.openxmlformats.org/officeDocument/2006/relationships/image" Target="../media/image326.png"/><Relationship Id="rId7" Type="http://schemas.openxmlformats.org/officeDocument/2006/relationships/image" Target="../media/image325.png"/><Relationship Id="rId6" Type="http://schemas.openxmlformats.org/officeDocument/2006/relationships/image" Target="../media/image14.png"/><Relationship Id="rId5" Type="http://schemas.openxmlformats.org/officeDocument/2006/relationships/image" Target="../media/image324.png"/><Relationship Id="rId4" Type="http://schemas.openxmlformats.org/officeDocument/2006/relationships/image" Target="../media/image323.png"/><Relationship Id="rId3" Type="http://schemas.openxmlformats.org/officeDocument/2006/relationships/image" Target="../media/image308.png"/><Relationship Id="rId26" Type="http://schemas.openxmlformats.org/officeDocument/2006/relationships/slideLayout" Target="../slideLayouts/slideLayout1.xml"/><Relationship Id="rId25" Type="http://schemas.openxmlformats.org/officeDocument/2006/relationships/image" Target="../media/image343.png"/><Relationship Id="rId24" Type="http://schemas.openxmlformats.org/officeDocument/2006/relationships/image" Target="../media/image342.png"/><Relationship Id="rId23" Type="http://schemas.openxmlformats.org/officeDocument/2006/relationships/image" Target="../media/image341.png"/><Relationship Id="rId22" Type="http://schemas.openxmlformats.org/officeDocument/2006/relationships/image" Target="../media/image340.png"/><Relationship Id="rId21" Type="http://schemas.openxmlformats.org/officeDocument/2006/relationships/image" Target="../media/image339.png"/><Relationship Id="rId20" Type="http://schemas.openxmlformats.org/officeDocument/2006/relationships/image" Target="../media/image338.png"/><Relationship Id="rId2" Type="http://schemas.openxmlformats.org/officeDocument/2006/relationships/image" Target="../media/image322.png"/><Relationship Id="rId19" Type="http://schemas.openxmlformats.org/officeDocument/2006/relationships/image" Target="../media/image337.png"/><Relationship Id="rId18" Type="http://schemas.openxmlformats.org/officeDocument/2006/relationships/image" Target="../media/image336.png"/><Relationship Id="rId17" Type="http://schemas.openxmlformats.org/officeDocument/2006/relationships/image" Target="../media/image335.png"/><Relationship Id="rId16" Type="http://schemas.openxmlformats.org/officeDocument/2006/relationships/image" Target="../media/image334.png"/><Relationship Id="rId15" Type="http://schemas.openxmlformats.org/officeDocument/2006/relationships/image" Target="../media/image333.png"/><Relationship Id="rId14" Type="http://schemas.openxmlformats.org/officeDocument/2006/relationships/image" Target="../media/image332.png"/><Relationship Id="rId13" Type="http://schemas.openxmlformats.org/officeDocument/2006/relationships/image" Target="../media/image331.png"/><Relationship Id="rId12" Type="http://schemas.openxmlformats.org/officeDocument/2006/relationships/image" Target="../media/image330.png"/><Relationship Id="rId11" Type="http://schemas.openxmlformats.org/officeDocument/2006/relationships/image" Target="../media/image329.png"/><Relationship Id="rId10" Type="http://schemas.openxmlformats.org/officeDocument/2006/relationships/image" Target="../media/image328.png"/><Relationship Id="rId1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9.png"/><Relationship Id="rId8" Type="http://schemas.openxmlformats.org/officeDocument/2006/relationships/image" Target="../media/image348.png"/><Relationship Id="rId7" Type="http://schemas.openxmlformats.org/officeDocument/2006/relationships/image" Target="../media/image236.png"/><Relationship Id="rId6" Type="http://schemas.openxmlformats.org/officeDocument/2006/relationships/image" Target="../media/image347.png"/><Relationship Id="rId5" Type="http://schemas.openxmlformats.org/officeDocument/2006/relationships/image" Target="../media/image346.png"/><Relationship Id="rId4" Type="http://schemas.openxmlformats.org/officeDocument/2006/relationships/image" Target="../media/image302.png"/><Relationship Id="rId3" Type="http://schemas.openxmlformats.org/officeDocument/2006/relationships/image" Target="../media/image345.png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360.png"/><Relationship Id="rId2" Type="http://schemas.openxmlformats.org/officeDocument/2006/relationships/image" Target="../media/image234.png"/><Relationship Id="rId19" Type="http://schemas.openxmlformats.org/officeDocument/2006/relationships/image" Target="../media/image359.png"/><Relationship Id="rId18" Type="http://schemas.openxmlformats.org/officeDocument/2006/relationships/image" Target="../media/image358.png"/><Relationship Id="rId17" Type="http://schemas.openxmlformats.org/officeDocument/2006/relationships/image" Target="../media/image357.png"/><Relationship Id="rId16" Type="http://schemas.openxmlformats.org/officeDocument/2006/relationships/image" Target="../media/image356.png"/><Relationship Id="rId15" Type="http://schemas.openxmlformats.org/officeDocument/2006/relationships/image" Target="../media/image355.png"/><Relationship Id="rId14" Type="http://schemas.openxmlformats.org/officeDocument/2006/relationships/image" Target="../media/image354.png"/><Relationship Id="rId13" Type="http://schemas.openxmlformats.org/officeDocument/2006/relationships/image" Target="../media/image353.png"/><Relationship Id="rId12" Type="http://schemas.openxmlformats.org/officeDocument/2006/relationships/image" Target="../media/image352.png"/><Relationship Id="rId11" Type="http://schemas.openxmlformats.org/officeDocument/2006/relationships/image" Target="../media/image351.png"/><Relationship Id="rId10" Type="http://schemas.openxmlformats.org/officeDocument/2006/relationships/image" Target="../media/image350.png"/><Relationship Id="rId1" Type="http://schemas.openxmlformats.org/officeDocument/2006/relationships/image" Target="../media/image344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64.png"/><Relationship Id="rId4" Type="http://schemas.openxmlformats.org/officeDocument/2006/relationships/image" Target="../media/image7.png"/><Relationship Id="rId3" Type="http://schemas.openxmlformats.org/officeDocument/2006/relationships/image" Target="../media/image363.png"/><Relationship Id="rId2" Type="http://schemas.openxmlformats.org/officeDocument/2006/relationships/image" Target="../media/image362.png"/><Relationship Id="rId1" Type="http://schemas.openxmlformats.org/officeDocument/2006/relationships/image" Target="../media/image361.pn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64.png"/><Relationship Id="rId4" Type="http://schemas.openxmlformats.org/officeDocument/2006/relationships/image" Target="../media/image367.png"/><Relationship Id="rId3" Type="http://schemas.openxmlformats.org/officeDocument/2006/relationships/image" Target="../media/image7.png"/><Relationship Id="rId2" Type="http://schemas.openxmlformats.org/officeDocument/2006/relationships/image" Target="../media/image366.png"/><Relationship Id="rId1" Type="http://schemas.openxmlformats.org/officeDocument/2006/relationships/image" Target="../media/image3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53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true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310417" y="5945146"/>
            <a:ext cx="9809524" cy="4047619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9093" y="5036697"/>
            <a:ext cx="6904762" cy="1942857"/>
          </a:xfrm>
          <a:prstGeom prst="rect">
            <a:avLst/>
          </a:prstGeom>
        </p:spPr>
      </p:pic>
      <p:pic>
        <p:nvPicPr>
          <p:cNvPr id="4" name="Object 3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53688" y="449055"/>
            <a:ext cx="8104762" cy="504762"/>
          </a:xfrm>
          <a:prstGeom prst="rect">
            <a:avLst/>
          </a:prstGeom>
        </p:spPr>
      </p:pic>
      <p:pic>
        <p:nvPicPr>
          <p:cNvPr id="5" name="Object 4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018453" y="9429188"/>
            <a:ext cx="2142857" cy="342857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34645" y="9429188"/>
            <a:ext cx="1942857" cy="333333"/>
          </a:xfrm>
          <a:prstGeom prst="rect">
            <a:avLst/>
          </a:prstGeom>
        </p:spPr>
      </p:pic>
      <p:pic>
        <p:nvPicPr>
          <p:cNvPr id="7" name="Object 6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91072" y="9429188"/>
            <a:ext cx="1028571" cy="333333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9" name="Object 8"/>
            <p:cNvPicPr>
              <a:picLocks noChangeAspect="true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12" name="Object 11"/>
            <p:cNvPicPr>
              <a:picLocks noChangeAspect="true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7773900" y="2390948"/>
            <a:ext cx="5635308" cy="5503817"/>
            <a:chOff x="7773900" y="2390948"/>
            <a:chExt cx="5635308" cy="5503817"/>
          </a:xfrm>
        </p:grpSpPr>
        <p:pic>
          <p:nvPicPr>
            <p:cNvPr id="15" name="Object 14"/>
            <p:cNvPicPr>
              <a:picLocks noChangeAspect="true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-1080000">
              <a:off x="7773900" y="2390948"/>
              <a:ext cx="5635308" cy="55038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3" name="Object 2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237501" y="9429188"/>
            <a:ext cx="904762" cy="333333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34645" y="9429188"/>
            <a:ext cx="1695238" cy="333333"/>
          </a:xfrm>
          <a:prstGeom prst="rect">
            <a:avLst/>
          </a:prstGeom>
        </p:spPr>
      </p:pic>
      <p:pic>
        <p:nvPicPr>
          <p:cNvPr id="7" name="Object 6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1072" y="9429188"/>
            <a:ext cx="352381" cy="333333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9" name="Object 8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647025" y="592306"/>
            <a:ext cx="1495238" cy="333333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57742" y="3012536"/>
            <a:ext cx="1733333" cy="1933333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590821" y="3883530"/>
            <a:ext cx="2371429" cy="761905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57742" y="5884431"/>
            <a:ext cx="2019048" cy="1933333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true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563776" y="6514745"/>
            <a:ext cx="2800000" cy="1266667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true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658832" y="4698727"/>
            <a:ext cx="876190" cy="847619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true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658832" y="7585723"/>
            <a:ext cx="2628571" cy="1209524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true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748981" y="3012536"/>
            <a:ext cx="1971429" cy="1933333"/>
          </a:xfrm>
          <a:prstGeom prst="rect">
            <a:avLst/>
          </a:prstGeom>
        </p:spPr>
      </p:pic>
      <p:pic>
        <p:nvPicPr>
          <p:cNvPr id="20" name="Object 19"/>
          <p:cNvPicPr>
            <a:picLocks noChangeAspect="true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282060" y="3883530"/>
            <a:ext cx="2380952" cy="761905"/>
          </a:xfrm>
          <a:prstGeom prst="rect">
            <a:avLst/>
          </a:prstGeom>
        </p:spPr>
      </p:pic>
      <p:pic>
        <p:nvPicPr>
          <p:cNvPr id="21" name="Object 20"/>
          <p:cNvPicPr>
            <a:picLocks noChangeAspect="true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748981" y="5884431"/>
            <a:ext cx="1961905" cy="1933333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true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8282060" y="6755425"/>
            <a:ext cx="1609524" cy="761905"/>
          </a:xfrm>
          <a:prstGeom prst="rect">
            <a:avLst/>
          </a:prstGeom>
        </p:spPr>
      </p:pic>
      <p:pic>
        <p:nvPicPr>
          <p:cNvPr id="23" name="Object 22"/>
          <p:cNvPicPr>
            <a:picLocks noChangeAspect="true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8350071" y="4698727"/>
            <a:ext cx="2209524" cy="1209524"/>
          </a:xfrm>
          <a:prstGeom prst="rect">
            <a:avLst/>
          </a:prstGeom>
        </p:spPr>
      </p:pic>
      <p:pic>
        <p:nvPicPr>
          <p:cNvPr id="24" name="Object 23"/>
          <p:cNvPicPr>
            <a:picLocks noChangeAspect="true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8350071" y="7585723"/>
            <a:ext cx="1923810" cy="409524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true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2430697" y="3012536"/>
            <a:ext cx="1933333" cy="1933333"/>
          </a:xfrm>
          <a:prstGeom prst="rect">
            <a:avLst/>
          </a:prstGeom>
        </p:spPr>
      </p:pic>
      <p:pic>
        <p:nvPicPr>
          <p:cNvPr id="26" name="Object 25"/>
          <p:cNvPicPr>
            <a:picLocks noChangeAspect="true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3963776" y="3883530"/>
            <a:ext cx="2923810" cy="761905"/>
          </a:xfrm>
          <a:prstGeom prst="rect">
            <a:avLst/>
          </a:prstGeom>
        </p:spPr>
      </p:pic>
      <p:pic>
        <p:nvPicPr>
          <p:cNvPr id="27" name="Object 26"/>
          <p:cNvPicPr>
            <a:picLocks noChangeAspect="true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2430697" y="5884431"/>
            <a:ext cx="2000000" cy="1933333"/>
          </a:xfrm>
          <a:prstGeom prst="rect">
            <a:avLst/>
          </a:prstGeom>
        </p:spPr>
      </p:pic>
      <p:pic>
        <p:nvPicPr>
          <p:cNvPr id="28" name="Object 27"/>
          <p:cNvPicPr>
            <a:picLocks noChangeAspect="true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3963776" y="6755425"/>
            <a:ext cx="2200000" cy="761905"/>
          </a:xfrm>
          <a:prstGeom prst="rect">
            <a:avLst/>
          </a:prstGeom>
        </p:spPr>
      </p:pic>
      <p:pic>
        <p:nvPicPr>
          <p:cNvPr id="29" name="Object 28"/>
          <p:cNvPicPr>
            <a:picLocks noChangeAspect="true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4031787" y="4698727"/>
            <a:ext cx="1514286" cy="847619"/>
          </a:xfrm>
          <a:prstGeom prst="rect">
            <a:avLst/>
          </a:prstGeom>
        </p:spPr>
      </p:pic>
      <p:pic>
        <p:nvPicPr>
          <p:cNvPr id="30" name="Object 29"/>
          <p:cNvPicPr>
            <a:picLocks noChangeAspect="true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4031787" y="7585723"/>
            <a:ext cx="2914286" cy="1209524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219643" y="2200095"/>
            <a:ext cx="15846429" cy="85593"/>
            <a:chOff x="1219643" y="2200095"/>
            <a:chExt cx="15846429" cy="85593"/>
          </a:xfrm>
        </p:grpSpPr>
        <p:pic>
          <p:nvPicPr>
            <p:cNvPr id="32" name="Object 31"/>
            <p:cNvPicPr>
              <a:picLocks noChangeAspect="true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 rot="-10800000">
              <a:off x="1219643" y="2200095"/>
              <a:ext cx="15846429" cy="8559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5CA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true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795607" y="360922"/>
            <a:ext cx="6828571" cy="7609524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6313" y="6535141"/>
            <a:ext cx="4933333" cy="1590476"/>
          </a:xfrm>
          <a:prstGeom prst="rect">
            <a:avLst/>
          </a:prstGeom>
        </p:spPr>
      </p:pic>
      <p:pic>
        <p:nvPicPr>
          <p:cNvPr id="4" name="Object 3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11295" y="7681230"/>
            <a:ext cx="7647619" cy="1333333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6" name="Object 5"/>
            <p:cNvPicPr>
              <a:picLocks noChangeAspect="true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237501" y="9429188"/>
            <a:ext cx="933333" cy="333333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34645" y="9429188"/>
            <a:ext cx="2019048" cy="333333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91072" y="9429188"/>
            <a:ext cx="380952" cy="333333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12" name="Object 11"/>
            <p:cNvPicPr>
              <a:picLocks noChangeAspect="true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647025" y="592306"/>
            <a:ext cx="1514286" cy="333333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53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5438220" cy="10285714"/>
            <a:chOff x="0" y="0"/>
            <a:chExt cx="15438220" cy="10285714"/>
          </a:xfrm>
        </p:grpSpPr>
        <p:pic>
          <p:nvPicPr>
            <p:cNvPr id="3" name="Object 2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0"/>
              <a:ext cx="15438220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6" name="Object 5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647025" y="592306"/>
            <a:ext cx="1495238" cy="333333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11" name="Object 10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13" name="Object 12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237501" y="9429188"/>
            <a:ext cx="914286" cy="333333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34645" y="9429188"/>
            <a:ext cx="2019048" cy="333333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91072" y="9429188"/>
            <a:ext cx="361905" cy="333333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619231" y="1139741"/>
            <a:ext cx="7342857" cy="3619048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67317" y="5342249"/>
            <a:ext cx="13419048" cy="3142857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true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260567" y="3730836"/>
            <a:ext cx="10114286" cy="15142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true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453043" y="1652348"/>
            <a:ext cx="2180952" cy="1304762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97291" y="2941295"/>
            <a:ext cx="2914286" cy="780952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2480607" y="5100061"/>
            <a:ext cx="7010094" cy="85593"/>
            <a:chOff x="2480607" y="5100061"/>
            <a:chExt cx="7010094" cy="85593"/>
          </a:xfrm>
        </p:grpSpPr>
        <p:pic>
          <p:nvPicPr>
            <p:cNvPr id="5" name="Object 4"/>
            <p:cNvPicPr>
              <a:picLocks noChangeAspect="true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5400000">
              <a:off x="2480607" y="5100061"/>
              <a:ext cx="7010094" cy="85593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8" name="Object 7"/>
            <p:cNvPicPr>
              <a:picLocks noChangeAspect="true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10" name="Object 9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647025" y="592306"/>
            <a:ext cx="1514286" cy="333333"/>
          </a:xfrm>
          <a:prstGeom prst="rect">
            <a:avLst/>
          </a:prstGeom>
        </p:spPr>
      </p:pic>
      <p:pic>
        <p:nvPicPr>
          <p:cNvPr id="11" name="Object 10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13" name="Object 12"/>
            <p:cNvPicPr>
              <a:picLocks noChangeAspect="true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237501" y="9429188"/>
            <a:ext cx="904762" cy="333333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91072" y="9429188"/>
            <a:ext cx="352381" cy="333333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28215" y="7488504"/>
            <a:ext cx="3628571" cy="1257143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6610921" y="4381237"/>
            <a:ext cx="10455150" cy="4266667"/>
            <a:chOff x="6610921" y="4381237"/>
            <a:chExt cx="10455150" cy="4266667"/>
          </a:xfrm>
        </p:grpSpPr>
        <p:pic>
          <p:nvPicPr>
            <p:cNvPr id="19" name="Object 18"/>
            <p:cNvPicPr>
              <a:picLocks noChangeAspect="true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10921" y="4381237"/>
              <a:ext cx="10455150" cy="4266667"/>
            </a:xfrm>
            <a:prstGeom prst="rect">
              <a:avLst/>
            </a:prstGeom>
          </p:spPr>
        </p:pic>
      </p:grpSp>
      <p:pic>
        <p:nvPicPr>
          <p:cNvPr id="21" name="Object 20"/>
          <p:cNvPicPr>
            <a:picLocks noChangeAspect="true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029883" y="9524426"/>
            <a:ext cx="2019048" cy="333333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true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760687" y="2254804"/>
            <a:ext cx="3923810" cy="895238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7004659" y="1962207"/>
            <a:ext cx="4518011" cy="6657247"/>
            <a:chOff x="7004659" y="1962207"/>
            <a:chExt cx="4518011" cy="6657247"/>
          </a:xfrm>
        </p:grpSpPr>
        <p:pic>
          <p:nvPicPr>
            <p:cNvPr id="24" name="Object 23"/>
            <p:cNvPicPr>
              <a:picLocks noChangeAspect="true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162295" y="7676166"/>
              <a:ext cx="800000" cy="447619"/>
            </a:xfrm>
            <a:prstGeom prst="rect">
              <a:avLst/>
            </a:prstGeom>
          </p:spPr>
        </p:pic>
        <p:pic>
          <p:nvPicPr>
            <p:cNvPr id="25" name="Object 24"/>
            <p:cNvPicPr>
              <a:picLocks noChangeAspect="true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288620" y="8021544"/>
              <a:ext cx="647619" cy="438095"/>
            </a:xfrm>
            <a:prstGeom prst="rect">
              <a:avLst/>
            </a:prstGeom>
          </p:spPr>
        </p:pic>
        <p:grpSp>
          <p:nvGrpSpPr>
            <p:cNvPr id="1006" name="그룹 1006"/>
            <p:cNvGrpSpPr/>
            <p:nvPr/>
          </p:nvGrpSpPr>
          <p:grpSpPr>
            <a:xfrm>
              <a:off x="7004659" y="1962207"/>
              <a:ext cx="4518011" cy="3478868"/>
              <a:chOff x="7004659" y="1962207"/>
              <a:chExt cx="4518011" cy="3478868"/>
            </a:xfrm>
          </p:grpSpPr>
          <p:grpSp>
            <p:nvGrpSpPr>
              <p:cNvPr id="1007" name="그룹 1007"/>
              <p:cNvGrpSpPr/>
              <p:nvPr/>
            </p:nvGrpSpPr>
            <p:grpSpPr>
              <a:xfrm>
                <a:off x="7004659" y="1962207"/>
                <a:ext cx="4518011" cy="3478868"/>
                <a:chOff x="7004659" y="1962207"/>
                <a:chExt cx="4518011" cy="3478868"/>
              </a:xfrm>
            </p:grpSpPr>
            <p:pic>
              <p:nvPicPr>
                <p:cNvPr id="28" name="Object 27"/>
                <p:cNvPicPr>
                  <a:picLocks noChangeAspect="true"/>
                </p:cNvPicPr>
                <p:nvPr/>
              </p:nvPicPr>
              <p:blipFill>
                <a:blip r:embed="rId15" cstate="print"/>
                <a:stretch>
                  <a:fillRect/>
                </a:stretch>
              </p:blipFill>
              <p:spPr>
                <a:xfrm>
                  <a:off x="7004659" y="1962207"/>
                  <a:ext cx="4518011" cy="3478868"/>
                </a:xfrm>
                <a:prstGeom prst="rect">
                  <a:avLst/>
                </a:prstGeom>
              </p:spPr>
            </p:pic>
          </p:grpSp>
          <p:pic>
            <p:nvPicPr>
              <p:cNvPr id="30" name="Object 29"/>
              <p:cNvPicPr>
                <a:picLocks noChangeAspect="true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7537679" y="2275265"/>
                <a:ext cx="3085714" cy="2314286"/>
              </a:xfrm>
              <a:prstGeom prst="rect">
                <a:avLst/>
              </a:prstGeom>
            </p:spPr>
          </p:pic>
        </p:grpSp>
        <p:grpSp>
          <p:nvGrpSpPr>
            <p:cNvPr id="1008" name="그룹 1008"/>
            <p:cNvGrpSpPr/>
            <p:nvPr/>
          </p:nvGrpSpPr>
          <p:grpSpPr>
            <a:xfrm>
              <a:off x="10050914" y="5752416"/>
              <a:ext cx="1336240" cy="2867038"/>
              <a:chOff x="10050914" y="5752416"/>
              <a:chExt cx="1336240" cy="2867038"/>
            </a:xfrm>
          </p:grpSpPr>
          <p:pic>
            <p:nvPicPr>
              <p:cNvPr id="33" name="Object 32"/>
              <p:cNvPicPr>
                <a:picLocks noChangeAspect="true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0050914" y="5752416"/>
                <a:ext cx="1336240" cy="2867038"/>
              </a:xfrm>
              <a:prstGeom prst="rect">
                <a:avLst/>
              </a:prstGeom>
            </p:spPr>
          </p:pic>
        </p:grpSp>
      </p:grpSp>
      <p:grpSp>
        <p:nvGrpSpPr>
          <p:cNvPr id="1009" name="그룹 1009"/>
          <p:cNvGrpSpPr/>
          <p:nvPr/>
        </p:nvGrpSpPr>
        <p:grpSpPr>
          <a:xfrm>
            <a:off x="11491359" y="1020620"/>
            <a:ext cx="5012808" cy="7598834"/>
            <a:chOff x="11491359" y="1020620"/>
            <a:chExt cx="5012808" cy="7598834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2081720" y="1786003"/>
              <a:ext cx="3832086" cy="3575836"/>
              <a:chOff x="12081720" y="1786003"/>
              <a:chExt cx="3832086" cy="3575836"/>
            </a:xfrm>
          </p:grpSpPr>
          <p:pic>
            <p:nvPicPr>
              <p:cNvPr id="38" name="Object 37"/>
              <p:cNvPicPr>
                <a:picLocks noChangeAspect="true"/>
              </p:cNvPicPr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 rot="-3600000">
                <a:off x="12081720" y="1786003"/>
                <a:ext cx="3832086" cy="3575836"/>
              </a:xfrm>
              <a:prstGeom prst="rect">
                <a:avLst/>
              </a:prstGeom>
            </p:spPr>
          </p:pic>
        </p:grpSp>
        <p:pic>
          <p:nvPicPr>
            <p:cNvPr id="40" name="Object 39"/>
            <p:cNvPicPr>
              <a:picLocks noChangeAspect="true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972522" y="2210986"/>
              <a:ext cx="2171429" cy="2561905"/>
            </a:xfrm>
            <a:prstGeom prst="rect">
              <a:avLst/>
            </a:prstGeom>
          </p:spPr>
        </p:pic>
        <p:grpSp>
          <p:nvGrpSpPr>
            <p:cNvPr id="1011" name="그룹 1011"/>
            <p:cNvGrpSpPr/>
            <p:nvPr/>
          </p:nvGrpSpPr>
          <p:grpSpPr>
            <a:xfrm>
              <a:off x="11871077" y="5706004"/>
              <a:ext cx="2428755" cy="2913450"/>
              <a:chOff x="11871077" y="5706004"/>
              <a:chExt cx="2428755" cy="2913450"/>
            </a:xfrm>
          </p:grpSpPr>
          <p:grpSp>
            <p:nvGrpSpPr>
              <p:cNvPr id="1012" name="그룹 1012"/>
              <p:cNvGrpSpPr/>
              <p:nvPr/>
            </p:nvGrpSpPr>
            <p:grpSpPr>
              <a:xfrm>
                <a:off x="11871077" y="5752416"/>
                <a:ext cx="2428755" cy="2867038"/>
                <a:chOff x="11871077" y="5752416"/>
                <a:chExt cx="2428755" cy="2867038"/>
              </a:xfrm>
            </p:grpSpPr>
            <p:pic>
              <p:nvPicPr>
                <p:cNvPr id="43" name="Object 42"/>
                <p:cNvPicPr>
                  <a:picLocks noChangeAspect="true"/>
                </p:cNvPicPr>
                <p:nvPr/>
              </p:nvPicPr>
              <p:blipFill>
                <a:blip r:embed="rId20" cstate="print"/>
                <a:stretch>
                  <a:fillRect/>
                </a:stretch>
              </p:blipFill>
              <p:spPr>
                <a:xfrm>
                  <a:off x="11871077" y="5752416"/>
                  <a:ext cx="2428755" cy="2867038"/>
                </a:xfrm>
                <a:prstGeom prst="rect">
                  <a:avLst/>
                </a:prstGeom>
              </p:spPr>
            </p:pic>
          </p:grpSp>
          <p:grpSp>
            <p:nvGrpSpPr>
              <p:cNvPr id="1013" name="그룹 1013"/>
              <p:cNvGrpSpPr/>
              <p:nvPr/>
            </p:nvGrpSpPr>
            <p:grpSpPr>
              <a:xfrm>
                <a:off x="12074599" y="5995096"/>
                <a:ext cx="264252" cy="264252"/>
                <a:chOff x="12074599" y="5995096"/>
                <a:chExt cx="264252" cy="264252"/>
              </a:xfrm>
            </p:grpSpPr>
            <p:pic>
              <p:nvPicPr>
                <p:cNvPr id="46" name="Object 45"/>
                <p:cNvPicPr>
                  <a:picLocks noChangeAspect="true"/>
                </p:cNvPicPr>
                <p:nvPr/>
              </p:nvPicPr>
              <p:blipFill>
                <a:blip r:embed="rId21" cstate="print"/>
                <a:stretch>
                  <a:fillRect/>
                </a:stretch>
              </p:blipFill>
              <p:spPr>
                <a:xfrm>
                  <a:off x="12074599" y="5995096"/>
                  <a:ext cx="264252" cy="264252"/>
                </a:xfrm>
                <a:prstGeom prst="rect">
                  <a:avLst/>
                </a:prstGeom>
              </p:spPr>
            </p:pic>
          </p:grpSp>
          <p:grpSp>
            <p:nvGrpSpPr>
              <p:cNvPr id="1014" name="그룹 1014"/>
              <p:cNvGrpSpPr/>
              <p:nvPr/>
            </p:nvGrpSpPr>
            <p:grpSpPr>
              <a:xfrm>
                <a:off x="12338851" y="6373042"/>
                <a:ext cx="264252" cy="264252"/>
                <a:chOff x="12338851" y="6373042"/>
                <a:chExt cx="264252" cy="264252"/>
              </a:xfrm>
            </p:grpSpPr>
            <p:pic>
              <p:nvPicPr>
                <p:cNvPr id="49" name="Object 48"/>
                <p:cNvPicPr>
                  <a:picLocks noChangeAspect="true"/>
                </p:cNvPicPr>
                <p:nvPr/>
              </p:nvPicPr>
              <p:blipFill>
                <a:blip r:embed="rId21" cstate="print"/>
                <a:stretch>
                  <a:fillRect/>
                </a:stretch>
              </p:blipFill>
              <p:spPr>
                <a:xfrm>
                  <a:off x="12338851" y="6373042"/>
                  <a:ext cx="264252" cy="264252"/>
                </a:xfrm>
                <a:prstGeom prst="rect">
                  <a:avLst/>
                </a:prstGeom>
              </p:spPr>
            </p:pic>
          </p:grpSp>
          <p:grpSp>
            <p:nvGrpSpPr>
              <p:cNvPr id="1015" name="그룹 1015"/>
              <p:cNvGrpSpPr/>
              <p:nvPr/>
            </p:nvGrpSpPr>
            <p:grpSpPr>
              <a:xfrm>
                <a:off x="13283538" y="5706004"/>
                <a:ext cx="264252" cy="264252"/>
                <a:chOff x="13283538" y="5706004"/>
                <a:chExt cx="264252" cy="264252"/>
              </a:xfrm>
            </p:grpSpPr>
            <p:pic>
              <p:nvPicPr>
                <p:cNvPr id="52" name="Object 51"/>
                <p:cNvPicPr>
                  <a:picLocks noChangeAspect="true"/>
                </p:cNvPicPr>
                <p:nvPr/>
              </p:nvPicPr>
              <p:blipFill>
                <a:blip r:embed="rId21" cstate="print"/>
                <a:stretch>
                  <a:fillRect/>
                </a:stretch>
              </p:blipFill>
              <p:spPr>
                <a:xfrm>
                  <a:off x="13283538" y="5706004"/>
                  <a:ext cx="264252" cy="264252"/>
                </a:xfrm>
                <a:prstGeom prst="rect">
                  <a:avLst/>
                </a:prstGeom>
              </p:spPr>
            </p:pic>
          </p:grpSp>
          <p:grpSp>
            <p:nvGrpSpPr>
              <p:cNvPr id="1016" name="그룹 1016"/>
              <p:cNvGrpSpPr/>
              <p:nvPr/>
            </p:nvGrpSpPr>
            <p:grpSpPr>
              <a:xfrm>
                <a:off x="13613805" y="6159088"/>
                <a:ext cx="287739" cy="287739"/>
                <a:chOff x="13613805" y="6159088"/>
                <a:chExt cx="287739" cy="287739"/>
              </a:xfrm>
            </p:grpSpPr>
            <p:pic>
              <p:nvPicPr>
                <p:cNvPr id="55" name="Object 54"/>
                <p:cNvPicPr>
                  <a:picLocks noChangeAspect="true"/>
                </p:cNvPicPr>
                <p:nvPr/>
              </p:nvPicPr>
              <p:blipFill>
                <a:blip r:embed="rId22" cstate="print"/>
                <a:stretch>
                  <a:fillRect/>
                </a:stretch>
              </p:blipFill>
              <p:spPr>
                <a:xfrm>
                  <a:off x="13613805" y="6159088"/>
                  <a:ext cx="287739" cy="287739"/>
                </a:xfrm>
                <a:prstGeom prst="rect">
                  <a:avLst/>
                </a:prstGeom>
              </p:spPr>
            </p:pic>
          </p:grpSp>
          <p:grpSp>
            <p:nvGrpSpPr>
              <p:cNvPr id="1017" name="그룹 1017"/>
              <p:cNvGrpSpPr/>
              <p:nvPr/>
            </p:nvGrpSpPr>
            <p:grpSpPr>
              <a:xfrm>
                <a:off x="13745931" y="7578538"/>
                <a:ext cx="264252" cy="264252"/>
                <a:chOff x="13745931" y="7578538"/>
                <a:chExt cx="264252" cy="264252"/>
              </a:xfrm>
            </p:grpSpPr>
            <p:pic>
              <p:nvPicPr>
                <p:cNvPr id="58" name="Object 57"/>
                <p:cNvPicPr>
                  <a:picLocks noChangeAspect="true"/>
                </p:cNvPicPr>
                <p:nvPr/>
              </p:nvPicPr>
              <p:blipFill>
                <a:blip r:embed="rId21" cstate="print"/>
                <a:stretch>
                  <a:fillRect/>
                </a:stretch>
              </p:blipFill>
              <p:spPr>
                <a:xfrm>
                  <a:off x="13745931" y="7578538"/>
                  <a:ext cx="264252" cy="264252"/>
                </a:xfrm>
                <a:prstGeom prst="rect">
                  <a:avLst/>
                </a:prstGeom>
              </p:spPr>
            </p:pic>
          </p:grpSp>
          <p:grpSp>
            <p:nvGrpSpPr>
              <p:cNvPr id="1018" name="그룹 1018"/>
              <p:cNvGrpSpPr/>
              <p:nvPr/>
            </p:nvGrpSpPr>
            <p:grpSpPr>
              <a:xfrm>
                <a:off x="12159106" y="7597586"/>
                <a:ext cx="264252" cy="264252"/>
                <a:chOff x="12159106" y="7597586"/>
                <a:chExt cx="264252" cy="264252"/>
              </a:xfrm>
            </p:grpSpPr>
            <p:pic>
              <p:nvPicPr>
                <p:cNvPr id="61" name="Object 60"/>
                <p:cNvPicPr>
                  <a:picLocks noChangeAspect="true"/>
                </p:cNvPicPr>
                <p:nvPr/>
              </p:nvPicPr>
              <p:blipFill>
                <a:blip r:embed="rId21" cstate="print"/>
                <a:stretch>
                  <a:fillRect/>
                </a:stretch>
              </p:blipFill>
              <p:spPr>
                <a:xfrm>
                  <a:off x="12159106" y="7597586"/>
                  <a:ext cx="264252" cy="264252"/>
                </a:xfrm>
                <a:prstGeom prst="rect">
                  <a:avLst/>
                </a:prstGeom>
              </p:spPr>
            </p:pic>
          </p:grpSp>
        </p:grpSp>
        <p:pic>
          <p:nvPicPr>
            <p:cNvPr id="64" name="Object 63"/>
            <p:cNvPicPr>
              <a:picLocks noChangeAspect="true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786160" y="7691618"/>
              <a:ext cx="809524" cy="447619"/>
            </a:xfrm>
            <a:prstGeom prst="rect">
              <a:avLst/>
            </a:prstGeom>
          </p:spPr>
        </p:pic>
        <p:pic>
          <p:nvPicPr>
            <p:cNvPr id="65" name="Object 64"/>
            <p:cNvPicPr>
              <a:picLocks noChangeAspect="true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787240" y="8036995"/>
              <a:ext cx="580952" cy="43809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E2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true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795607" y="360922"/>
            <a:ext cx="7742857" cy="7609524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6313" y="6535141"/>
            <a:ext cx="4952381" cy="1590476"/>
          </a:xfrm>
          <a:prstGeom prst="rect">
            <a:avLst/>
          </a:prstGeom>
        </p:spPr>
      </p:pic>
      <p:pic>
        <p:nvPicPr>
          <p:cNvPr id="4" name="Object 3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21321" y="7681230"/>
            <a:ext cx="8933333" cy="1333333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6" name="Object 5"/>
            <p:cNvPicPr>
              <a:picLocks noChangeAspect="true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237501" y="9429188"/>
            <a:ext cx="904762" cy="333333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34645" y="9429188"/>
            <a:ext cx="2009524" cy="333333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91072" y="9429188"/>
            <a:ext cx="352381" cy="333333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12" name="Object 11"/>
            <p:cNvPicPr>
              <a:picLocks noChangeAspect="true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647025" y="592306"/>
            <a:ext cx="1504762" cy="333333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2964666" y="5043790"/>
            <a:ext cx="4101405" cy="3200717"/>
            <a:chOff x="12964666" y="5043790"/>
            <a:chExt cx="4101405" cy="3200717"/>
          </a:xfrm>
        </p:grpSpPr>
        <p:pic>
          <p:nvPicPr>
            <p:cNvPr id="3" name="Object 2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2964666" y="5043790"/>
              <a:ext cx="4101405" cy="3200717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6931325" y="5031193"/>
            <a:ext cx="4779878" cy="1510919"/>
            <a:chOff x="6931325" y="5031193"/>
            <a:chExt cx="4779878" cy="1510919"/>
          </a:xfrm>
        </p:grpSpPr>
        <p:pic>
          <p:nvPicPr>
            <p:cNvPr id="6" name="Object 5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1325" y="5031193"/>
              <a:ext cx="4779878" cy="1510919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0392" y="5259431"/>
            <a:ext cx="1666667" cy="419048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36282" y="5681356"/>
            <a:ext cx="4238095" cy="752381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11" name="Object 10"/>
            <p:cNvPicPr>
              <a:picLocks noChangeAspect="true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13" name="Object 12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015356" y="592306"/>
            <a:ext cx="2142857" cy="333333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16" name="Object 15"/>
            <p:cNvPicPr>
              <a:picLocks noChangeAspect="true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6237501" y="9429188"/>
            <a:ext cx="914286" cy="333333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934645" y="9429188"/>
            <a:ext cx="2009524" cy="333333"/>
          </a:xfrm>
          <a:prstGeom prst="rect">
            <a:avLst/>
          </a:prstGeom>
        </p:spPr>
      </p:pic>
      <p:pic>
        <p:nvPicPr>
          <p:cNvPr id="20" name="Object 19"/>
          <p:cNvPicPr>
            <a:picLocks noChangeAspect="true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91072" y="9429188"/>
            <a:ext cx="361905" cy="333333"/>
          </a:xfrm>
          <a:prstGeom prst="rect">
            <a:avLst/>
          </a:prstGeom>
        </p:spPr>
      </p:pic>
      <p:pic>
        <p:nvPicPr>
          <p:cNvPr id="21" name="Object 20"/>
          <p:cNvPicPr>
            <a:picLocks noChangeAspect="true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368633" y="1227836"/>
            <a:ext cx="4057143" cy="2161905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true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45738" y="1602793"/>
            <a:ext cx="9295238" cy="1257143"/>
          </a:xfrm>
          <a:prstGeom prst="rect">
            <a:avLst/>
          </a:prstGeom>
        </p:spPr>
      </p:pic>
      <p:pic>
        <p:nvPicPr>
          <p:cNvPr id="23" name="Object 22"/>
          <p:cNvPicPr>
            <a:picLocks noChangeAspect="true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167894" y="4374710"/>
            <a:ext cx="4295238" cy="619048"/>
          </a:xfrm>
          <a:prstGeom prst="rect">
            <a:avLst/>
          </a:prstGeom>
        </p:spPr>
      </p:pic>
      <p:pic>
        <p:nvPicPr>
          <p:cNvPr id="24" name="Object 23"/>
          <p:cNvPicPr>
            <a:picLocks noChangeAspect="true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182384" y="5177476"/>
            <a:ext cx="2514286" cy="438095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true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188594" y="5622285"/>
            <a:ext cx="2952381" cy="1142857"/>
          </a:xfrm>
          <a:prstGeom prst="rect">
            <a:avLst/>
          </a:prstGeom>
        </p:spPr>
      </p:pic>
      <p:pic>
        <p:nvPicPr>
          <p:cNvPr id="26" name="Object 25"/>
          <p:cNvPicPr>
            <a:picLocks noChangeAspect="true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182384" y="6972201"/>
            <a:ext cx="2276190" cy="438095"/>
          </a:xfrm>
          <a:prstGeom prst="rect">
            <a:avLst/>
          </a:prstGeom>
        </p:spPr>
      </p:pic>
      <p:pic>
        <p:nvPicPr>
          <p:cNvPr id="27" name="Object 26"/>
          <p:cNvPicPr>
            <a:picLocks noChangeAspect="true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188594" y="7417010"/>
            <a:ext cx="4457143" cy="790476"/>
          </a:xfrm>
          <a:prstGeom prst="rect">
            <a:avLst/>
          </a:prstGeom>
        </p:spPr>
      </p:pic>
      <p:pic>
        <p:nvPicPr>
          <p:cNvPr id="28" name="Object 27"/>
          <p:cNvPicPr>
            <a:picLocks noChangeAspect="true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903101" y="4377373"/>
            <a:ext cx="3314286" cy="580952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6931325" y="6733588"/>
            <a:ext cx="4779878" cy="1510919"/>
            <a:chOff x="6931325" y="6733588"/>
            <a:chExt cx="4779878" cy="1510919"/>
          </a:xfrm>
        </p:grpSpPr>
        <p:pic>
          <p:nvPicPr>
            <p:cNvPr id="30" name="Object 29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1325" y="6733588"/>
              <a:ext cx="4779878" cy="1510919"/>
            </a:xfrm>
            <a:prstGeom prst="rect">
              <a:avLst/>
            </a:prstGeom>
          </p:spPr>
        </p:pic>
      </p:grpSp>
      <p:pic>
        <p:nvPicPr>
          <p:cNvPr id="32" name="Object 31"/>
          <p:cNvPicPr>
            <a:picLocks noChangeAspect="true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230392" y="6961825"/>
            <a:ext cx="1219048" cy="419048"/>
          </a:xfrm>
          <a:prstGeom prst="rect">
            <a:avLst/>
          </a:prstGeom>
        </p:spPr>
      </p:pic>
      <p:pic>
        <p:nvPicPr>
          <p:cNvPr id="33" name="Object 32"/>
          <p:cNvPicPr>
            <a:picLocks noChangeAspect="true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7236282" y="7383751"/>
            <a:ext cx="3733333" cy="752381"/>
          </a:xfrm>
          <a:prstGeom prst="rect">
            <a:avLst/>
          </a:prstGeom>
        </p:spPr>
      </p:pic>
      <p:pic>
        <p:nvPicPr>
          <p:cNvPr id="34" name="Object 33"/>
          <p:cNvPicPr>
            <a:picLocks noChangeAspect="true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2925559" y="4377373"/>
            <a:ext cx="3095238" cy="580952"/>
          </a:xfrm>
          <a:prstGeom prst="rect">
            <a:avLst/>
          </a:prstGeom>
        </p:spPr>
      </p:pic>
      <p:pic>
        <p:nvPicPr>
          <p:cNvPr id="35" name="Object 34"/>
          <p:cNvPicPr>
            <a:picLocks noChangeAspect="true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3692067" y="6545925"/>
            <a:ext cx="2923810" cy="638095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14522690" y="5294773"/>
            <a:ext cx="985358" cy="1173044"/>
            <a:chOff x="14522690" y="5294773"/>
            <a:chExt cx="985358" cy="1173044"/>
          </a:xfrm>
        </p:grpSpPr>
        <p:pic>
          <p:nvPicPr>
            <p:cNvPr id="37" name="Object 36"/>
            <p:cNvPicPr>
              <a:picLocks noChangeAspect="true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522690" y="5294773"/>
              <a:ext cx="985358" cy="1173044"/>
            </a:xfrm>
            <a:prstGeom prst="rect">
              <a:avLst/>
            </a:prstGeom>
          </p:spPr>
        </p:pic>
      </p:grpSp>
      <p:pic>
        <p:nvPicPr>
          <p:cNvPr id="39" name="Object 38"/>
          <p:cNvPicPr>
            <a:picLocks noChangeAspect="true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2992331" y="7383751"/>
            <a:ext cx="3733333" cy="752381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6259265" y="5536925"/>
            <a:ext cx="115661" cy="574958"/>
            <a:chOff x="6259265" y="5536925"/>
            <a:chExt cx="115661" cy="574958"/>
          </a:xfrm>
        </p:grpSpPr>
        <p:pic>
          <p:nvPicPr>
            <p:cNvPr id="41" name="Object 40"/>
            <p:cNvPicPr>
              <a:picLocks noChangeAspect="true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 rot="-16200000">
              <a:off x="6259265" y="5536925"/>
              <a:ext cx="115661" cy="574958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6259265" y="7264784"/>
            <a:ext cx="115661" cy="574958"/>
            <a:chOff x="6259265" y="7264784"/>
            <a:chExt cx="115661" cy="574958"/>
          </a:xfrm>
        </p:grpSpPr>
        <p:pic>
          <p:nvPicPr>
            <p:cNvPr id="44" name="Object 43"/>
            <p:cNvPicPr>
              <a:picLocks noChangeAspect="true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 rot="-16200000">
              <a:off x="6259265" y="7264784"/>
              <a:ext cx="115661" cy="574958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2258642" y="6317100"/>
            <a:ext cx="115661" cy="574958"/>
            <a:chOff x="12258642" y="6317100"/>
            <a:chExt cx="115661" cy="574958"/>
          </a:xfrm>
        </p:grpSpPr>
        <p:pic>
          <p:nvPicPr>
            <p:cNvPr id="47" name="Object 46"/>
            <p:cNvPicPr>
              <a:picLocks noChangeAspect="true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 rot="-16200000">
              <a:off x="12258642" y="6317100"/>
              <a:ext cx="115661" cy="574958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575962" y="3494373"/>
            <a:ext cx="15133791" cy="85593"/>
            <a:chOff x="1575962" y="3494373"/>
            <a:chExt cx="15133791" cy="85593"/>
          </a:xfrm>
        </p:grpSpPr>
        <p:pic>
          <p:nvPicPr>
            <p:cNvPr id="50" name="Object 49"/>
            <p:cNvPicPr>
              <a:picLocks noChangeAspect="true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75962" y="3494373"/>
              <a:ext cx="15133791" cy="85593"/>
            </a:xfrm>
            <a:prstGeom prst="rect">
              <a:avLst/>
            </a:prstGeom>
          </p:spPr>
        </p:pic>
      </p:grpSp>
      <p:pic>
        <p:nvPicPr>
          <p:cNvPr id="52" name="Object 51"/>
          <p:cNvPicPr>
            <a:picLocks noChangeAspect="true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971202" y="1726380"/>
            <a:ext cx="3857143" cy="18761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3" name="Object 2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28572" y="592306"/>
            <a:ext cx="2323810" cy="333333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8" name="Object 7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10" name="Object 9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237501" y="9429188"/>
            <a:ext cx="914286" cy="333333"/>
          </a:xfrm>
          <a:prstGeom prst="rect">
            <a:avLst/>
          </a:prstGeom>
        </p:spPr>
      </p:pic>
      <p:pic>
        <p:nvPicPr>
          <p:cNvPr id="11" name="Object 10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34645" y="9429188"/>
            <a:ext cx="2009524" cy="333333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91072" y="9429188"/>
            <a:ext cx="352381" cy="333333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99644" y="3500680"/>
            <a:ext cx="1704762" cy="638095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34091" y="3230077"/>
            <a:ext cx="8514286" cy="409524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9802667" y="2941222"/>
            <a:ext cx="4331581" cy="174332"/>
            <a:chOff x="9802667" y="2941222"/>
            <a:chExt cx="4331581" cy="174332"/>
          </a:xfrm>
        </p:grpSpPr>
        <p:pic>
          <p:nvPicPr>
            <p:cNvPr id="16" name="Object 15"/>
            <p:cNvPicPr>
              <a:picLocks noChangeAspect="true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-10800000">
              <a:off x="9802667" y="2941222"/>
              <a:ext cx="4331581" cy="174332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true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798682" y="1278654"/>
            <a:ext cx="6952381" cy="2638095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2480607" y="5100061"/>
            <a:ext cx="7010094" cy="85593"/>
            <a:chOff x="2480607" y="5100061"/>
            <a:chExt cx="7010094" cy="85593"/>
          </a:xfrm>
        </p:grpSpPr>
        <p:pic>
          <p:nvPicPr>
            <p:cNvPr id="20" name="Object 19"/>
            <p:cNvPicPr>
              <a:picLocks noChangeAspect="true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5400000">
              <a:off x="2480607" y="5100061"/>
              <a:ext cx="7010094" cy="85593"/>
            </a:xfrm>
            <a:prstGeom prst="rect">
              <a:avLst/>
            </a:prstGeom>
          </p:spPr>
        </p:pic>
      </p:grpSp>
      <p:pic>
        <p:nvPicPr>
          <p:cNvPr id="22" name="Object 21"/>
          <p:cNvPicPr>
            <a:picLocks noChangeAspect="true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462566" y="1652348"/>
            <a:ext cx="4057143" cy="2161905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8019316" y="4093022"/>
            <a:ext cx="7742926" cy="1765074"/>
            <a:chOff x="8019316" y="4093022"/>
            <a:chExt cx="7742926" cy="1765074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9802667" y="5534955"/>
              <a:ext cx="4331581" cy="174332"/>
              <a:chOff x="9802667" y="5534955"/>
              <a:chExt cx="4331581" cy="174332"/>
            </a:xfrm>
          </p:grpSpPr>
          <p:pic>
            <p:nvPicPr>
              <p:cNvPr id="25" name="Object 24"/>
              <p:cNvPicPr>
                <a:picLocks noChangeAspect="true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-10800000">
                <a:off x="9802667" y="5534955"/>
                <a:ext cx="4331581" cy="174332"/>
              </a:xfrm>
              <a:prstGeom prst="rect">
                <a:avLst/>
              </a:prstGeom>
            </p:spPr>
          </p:pic>
        </p:grpSp>
        <p:pic>
          <p:nvPicPr>
            <p:cNvPr id="27" name="Object 26"/>
            <p:cNvPicPr>
              <a:picLocks noChangeAspect="true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98682" y="3872388"/>
              <a:ext cx="7085714" cy="2638095"/>
            </a:xfrm>
            <a:prstGeom prst="rect">
              <a:avLst/>
            </a:prstGeom>
          </p:spPr>
        </p:pic>
      </p:grpSp>
      <p:pic>
        <p:nvPicPr>
          <p:cNvPr id="29" name="Object 28"/>
          <p:cNvPicPr>
            <a:picLocks noChangeAspect="true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883725" y="5839466"/>
            <a:ext cx="9800000" cy="409524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8019316" y="6588542"/>
            <a:ext cx="7742926" cy="1765074"/>
            <a:chOff x="8019316" y="6588542"/>
            <a:chExt cx="7742926" cy="1765074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9802667" y="8030475"/>
              <a:ext cx="4331581" cy="174332"/>
              <a:chOff x="9802667" y="8030475"/>
              <a:chExt cx="4331581" cy="174332"/>
            </a:xfrm>
          </p:grpSpPr>
          <p:pic>
            <p:nvPicPr>
              <p:cNvPr id="32" name="Object 31"/>
              <p:cNvPicPr>
                <a:picLocks noChangeAspect="true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-10800000">
                <a:off x="9802667" y="8030475"/>
                <a:ext cx="4331581" cy="174332"/>
              </a:xfrm>
              <a:prstGeom prst="rect">
                <a:avLst/>
              </a:prstGeom>
            </p:spPr>
          </p:pic>
        </p:grpSp>
        <p:pic>
          <p:nvPicPr>
            <p:cNvPr id="34" name="Object 33"/>
            <p:cNvPicPr>
              <a:picLocks noChangeAspect="true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798682" y="6367908"/>
              <a:ext cx="7057143" cy="2638095"/>
            </a:xfrm>
            <a:prstGeom prst="rect">
              <a:avLst/>
            </a:prstGeom>
          </p:spPr>
        </p:pic>
      </p:grpSp>
      <p:pic>
        <p:nvPicPr>
          <p:cNvPr id="36" name="Object 35"/>
          <p:cNvPicPr>
            <a:picLocks noChangeAspect="true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6894747" y="8319331"/>
            <a:ext cx="9876190" cy="409524"/>
          </a:xfrm>
          <a:prstGeom prst="rect">
            <a:avLst/>
          </a:prstGeom>
        </p:spPr>
      </p:pic>
      <p:pic>
        <p:nvPicPr>
          <p:cNvPr id="37" name="Object 36"/>
          <p:cNvPicPr>
            <a:picLocks noChangeAspect="true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998476" y="2123157"/>
            <a:ext cx="3857143" cy="18761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F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3" name="Object 2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647025" y="592306"/>
            <a:ext cx="1514286" cy="333333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8" name="Object 7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10" name="Object 9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237501" y="9429188"/>
            <a:ext cx="914286" cy="333333"/>
          </a:xfrm>
          <a:prstGeom prst="rect">
            <a:avLst/>
          </a:prstGeom>
        </p:spPr>
      </p:pic>
      <p:pic>
        <p:nvPicPr>
          <p:cNvPr id="11" name="Object 10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34645" y="9429188"/>
            <a:ext cx="2009524" cy="333333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91072" y="9429188"/>
            <a:ext cx="361905" cy="333333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28806" y="1887182"/>
            <a:ext cx="2952381" cy="1304762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46822" y="3214951"/>
            <a:ext cx="4038095" cy="580952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403978" y="6091162"/>
            <a:ext cx="4295238" cy="2419048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true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827610" y="2581992"/>
            <a:ext cx="3695238" cy="857143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6417239" y="1835064"/>
            <a:ext cx="10648833" cy="6615587"/>
            <a:chOff x="6417239" y="1835064"/>
            <a:chExt cx="10648833" cy="6615587"/>
          </a:xfrm>
        </p:grpSpPr>
        <p:pic>
          <p:nvPicPr>
            <p:cNvPr id="18" name="Object 17"/>
            <p:cNvPicPr>
              <a:picLocks noChangeAspect="true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17239" y="1835064"/>
              <a:ext cx="10648833" cy="6615587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2480607" y="5100061"/>
            <a:ext cx="7010094" cy="85593"/>
            <a:chOff x="2480607" y="5100061"/>
            <a:chExt cx="7010094" cy="85593"/>
          </a:xfrm>
        </p:grpSpPr>
        <p:pic>
          <p:nvPicPr>
            <p:cNvPr id="21" name="Object 20"/>
            <p:cNvPicPr>
              <a:picLocks noChangeAspect="true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5400000">
              <a:off x="2480607" y="5100061"/>
              <a:ext cx="7010094" cy="85593"/>
            </a:xfrm>
            <a:prstGeom prst="rect">
              <a:avLst/>
            </a:prstGeom>
          </p:spPr>
        </p:pic>
      </p:grpSp>
      <p:pic>
        <p:nvPicPr>
          <p:cNvPr id="23" name="Object 22"/>
          <p:cNvPicPr>
            <a:picLocks noChangeAspect="true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641310" y="1329247"/>
            <a:ext cx="1409524" cy="40952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804426" y="3657088"/>
            <a:ext cx="14610196" cy="5149370"/>
            <a:chOff x="1804426" y="3657088"/>
            <a:chExt cx="14610196" cy="5149370"/>
          </a:xfrm>
        </p:grpSpPr>
        <p:pic>
          <p:nvPicPr>
            <p:cNvPr id="3" name="Object 2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 rot="-10800000">
              <a:off x="1804426" y="3657088"/>
              <a:ext cx="14610196" cy="5149370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4969407" y="6771678"/>
            <a:ext cx="2993808" cy="1769519"/>
            <a:chOff x="4969407" y="6771678"/>
            <a:chExt cx="2993808" cy="1769519"/>
          </a:xfrm>
        </p:grpSpPr>
        <p:pic>
          <p:nvPicPr>
            <p:cNvPr id="6" name="Object 5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69407" y="6771678"/>
              <a:ext cx="2993808" cy="1769519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9" name="Object 8"/>
            <p:cNvPicPr>
              <a:picLocks noChangeAspect="true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647025" y="592306"/>
            <a:ext cx="1523810" cy="333333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14" name="Object 13"/>
            <p:cNvPicPr>
              <a:picLocks noChangeAspect="true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16" name="Object 15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237501" y="9429188"/>
            <a:ext cx="904762" cy="333333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934645" y="9429188"/>
            <a:ext cx="2009524" cy="333333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91072" y="9429188"/>
            <a:ext cx="352381" cy="333333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453043" y="1652348"/>
            <a:ext cx="4047619" cy="1304762"/>
          </a:xfrm>
          <a:prstGeom prst="rect">
            <a:avLst/>
          </a:prstGeom>
        </p:spPr>
      </p:pic>
      <p:pic>
        <p:nvPicPr>
          <p:cNvPr id="20" name="Object 19"/>
          <p:cNvPicPr>
            <a:picLocks noChangeAspect="true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43025" y="1654575"/>
            <a:ext cx="11000000" cy="2028571"/>
          </a:xfrm>
          <a:prstGeom prst="rect">
            <a:avLst/>
          </a:prstGeom>
        </p:spPr>
      </p:pic>
      <p:pic>
        <p:nvPicPr>
          <p:cNvPr id="21" name="Object 20"/>
          <p:cNvPicPr>
            <a:picLocks noChangeAspect="true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368553" y="2248891"/>
            <a:ext cx="4276190" cy="1085714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8203386" y="4154823"/>
            <a:ext cx="3043550" cy="3580647"/>
            <a:chOff x="8203386" y="4154823"/>
            <a:chExt cx="3043550" cy="3580647"/>
          </a:xfrm>
        </p:grpSpPr>
        <p:pic>
          <p:nvPicPr>
            <p:cNvPr id="23" name="Object 22"/>
            <p:cNvPicPr>
              <a:picLocks noChangeAspect="true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-540000">
              <a:off x="8203386" y="4154823"/>
              <a:ext cx="3043550" cy="3580647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3096673" y="4024221"/>
            <a:ext cx="4497032" cy="2237273"/>
            <a:chOff x="3096673" y="4024221"/>
            <a:chExt cx="4497032" cy="2237273"/>
          </a:xfrm>
        </p:grpSpPr>
        <p:pic>
          <p:nvPicPr>
            <p:cNvPr id="26" name="Object 25"/>
            <p:cNvPicPr>
              <a:picLocks noChangeAspect="true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 rot="-540000">
              <a:off x="3096673" y="4024221"/>
              <a:ext cx="4497032" cy="2237273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1697443" y="5599112"/>
            <a:ext cx="4254210" cy="2345133"/>
            <a:chOff x="11697443" y="5599112"/>
            <a:chExt cx="4254210" cy="2345133"/>
          </a:xfrm>
        </p:grpSpPr>
        <p:pic>
          <p:nvPicPr>
            <p:cNvPr id="29" name="Object 28"/>
            <p:cNvPicPr>
              <a:picLocks noChangeAspect="true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840000">
              <a:off x="11697443" y="5599112"/>
              <a:ext cx="4254210" cy="234513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53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true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795606" y="360926"/>
            <a:ext cx="7580952" cy="7609524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6313" y="6535141"/>
            <a:ext cx="5876190" cy="1590476"/>
          </a:xfrm>
          <a:prstGeom prst="rect">
            <a:avLst/>
          </a:prstGeom>
        </p:spPr>
      </p:pic>
      <p:pic>
        <p:nvPicPr>
          <p:cNvPr id="4" name="Object 3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75715" y="7796235"/>
            <a:ext cx="7790476" cy="1333333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6" name="Object 5"/>
            <p:cNvPicPr>
              <a:picLocks noChangeAspect="true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237501" y="9429188"/>
            <a:ext cx="904762" cy="333333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34645" y="9429188"/>
            <a:ext cx="2123810" cy="333333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21136" y="9429188"/>
            <a:ext cx="352381" cy="333333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12" name="Object 11"/>
            <p:cNvPicPr>
              <a:picLocks noChangeAspect="true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647025" y="592306"/>
            <a:ext cx="1504762" cy="333333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true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1574802" y="4133998"/>
            <a:ext cx="4447619" cy="876190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6400553" y="2127495"/>
            <a:ext cx="2455376" cy="1916202"/>
            <a:chOff x="6400553" y="2127495"/>
            <a:chExt cx="2455376" cy="1916202"/>
          </a:xfrm>
        </p:grpSpPr>
        <p:pic>
          <p:nvPicPr>
            <p:cNvPr id="4" name="Object 3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0553" y="2127495"/>
              <a:ext cx="2455376" cy="1916202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53043" y="1652348"/>
            <a:ext cx="2895238" cy="1304762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480607" y="5100061"/>
            <a:ext cx="7010094" cy="85593"/>
            <a:chOff x="2480607" y="5100061"/>
            <a:chExt cx="7010094" cy="85593"/>
          </a:xfrm>
        </p:grpSpPr>
        <p:pic>
          <p:nvPicPr>
            <p:cNvPr id="8" name="Object 7"/>
            <p:cNvPicPr>
              <a:picLocks noChangeAspect="true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5400000">
              <a:off x="2480607" y="5100061"/>
              <a:ext cx="7010094" cy="85593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11" name="Object 10"/>
            <p:cNvPicPr>
              <a:picLocks noChangeAspect="true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13" name="Object 12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647025" y="592306"/>
            <a:ext cx="1504762" cy="333333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16" name="Object 15"/>
            <p:cNvPicPr>
              <a:picLocks noChangeAspect="true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6237501" y="9429188"/>
            <a:ext cx="904762" cy="333333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934645" y="9429188"/>
            <a:ext cx="2123810" cy="333333"/>
          </a:xfrm>
          <a:prstGeom prst="rect">
            <a:avLst/>
          </a:prstGeom>
        </p:spPr>
      </p:pic>
      <p:pic>
        <p:nvPicPr>
          <p:cNvPr id="20" name="Object 19"/>
          <p:cNvPicPr>
            <a:picLocks noChangeAspect="true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91072" y="9429188"/>
            <a:ext cx="352381" cy="333333"/>
          </a:xfrm>
          <a:prstGeom prst="rect">
            <a:avLst/>
          </a:prstGeom>
        </p:spPr>
      </p:pic>
      <p:pic>
        <p:nvPicPr>
          <p:cNvPr id="21" name="Object 20"/>
          <p:cNvPicPr>
            <a:picLocks noChangeAspect="true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347221" y="1472967"/>
            <a:ext cx="1466667" cy="638095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true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496904" y="7102457"/>
            <a:ext cx="3685714" cy="1647619"/>
          </a:xfrm>
          <a:prstGeom prst="rect">
            <a:avLst/>
          </a:prstGeom>
        </p:spPr>
      </p:pic>
      <p:pic>
        <p:nvPicPr>
          <p:cNvPr id="23" name="Object 22"/>
          <p:cNvPicPr>
            <a:picLocks noChangeAspect="true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6268" y="4133998"/>
            <a:ext cx="4057143" cy="876190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1609087" y="2127495"/>
            <a:ext cx="2455376" cy="1916202"/>
            <a:chOff x="11609087" y="2127495"/>
            <a:chExt cx="2455376" cy="1916202"/>
          </a:xfrm>
        </p:grpSpPr>
        <p:pic>
          <p:nvPicPr>
            <p:cNvPr id="25" name="Object 24"/>
            <p:cNvPicPr>
              <a:picLocks noChangeAspect="true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609087" y="2127495"/>
              <a:ext cx="2455376" cy="1916202"/>
            </a:xfrm>
            <a:prstGeom prst="rect">
              <a:avLst/>
            </a:prstGeom>
          </p:spPr>
        </p:pic>
      </p:grpSp>
      <p:pic>
        <p:nvPicPr>
          <p:cNvPr id="27" name="Object 26"/>
          <p:cNvPicPr>
            <a:picLocks noChangeAspect="true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1555755" y="1472966"/>
            <a:ext cx="1666667" cy="638095"/>
          </a:xfrm>
          <a:prstGeom prst="rect">
            <a:avLst/>
          </a:prstGeom>
        </p:spPr>
      </p:pic>
      <p:pic>
        <p:nvPicPr>
          <p:cNvPr id="28" name="Object 27"/>
          <p:cNvPicPr>
            <a:picLocks noChangeAspect="true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640058" y="8085090"/>
            <a:ext cx="4114286" cy="876190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7674343" y="6042706"/>
            <a:ext cx="2455376" cy="1916202"/>
            <a:chOff x="7674343" y="6042706"/>
            <a:chExt cx="2455376" cy="1916202"/>
          </a:xfrm>
        </p:grpSpPr>
        <p:pic>
          <p:nvPicPr>
            <p:cNvPr id="30" name="Object 29"/>
            <p:cNvPicPr>
              <a:picLocks noChangeAspect="true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674343" y="6042706"/>
              <a:ext cx="2455376" cy="1916202"/>
            </a:xfrm>
            <a:prstGeom prst="rect">
              <a:avLst/>
            </a:prstGeom>
          </p:spPr>
        </p:pic>
      </p:grpSp>
      <p:pic>
        <p:nvPicPr>
          <p:cNvPr id="32" name="Object 31"/>
          <p:cNvPicPr>
            <a:picLocks noChangeAspect="true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7621011" y="5424059"/>
            <a:ext cx="1409524" cy="638095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12882876" y="6042706"/>
            <a:ext cx="2455376" cy="1916202"/>
            <a:chOff x="12882876" y="6042706"/>
            <a:chExt cx="2455376" cy="1916202"/>
          </a:xfrm>
        </p:grpSpPr>
        <p:pic>
          <p:nvPicPr>
            <p:cNvPr id="34" name="Object 33"/>
            <p:cNvPicPr>
              <a:picLocks noChangeAspect="true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882876" y="6042706"/>
              <a:ext cx="2455376" cy="1916202"/>
            </a:xfrm>
            <a:prstGeom prst="rect">
              <a:avLst/>
            </a:prstGeom>
          </p:spPr>
        </p:pic>
      </p:grpSp>
      <p:pic>
        <p:nvPicPr>
          <p:cNvPr id="36" name="Object 35"/>
          <p:cNvPicPr>
            <a:picLocks noChangeAspect="true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2829545" y="5424059"/>
            <a:ext cx="761905" cy="638095"/>
          </a:xfrm>
          <a:prstGeom prst="rect">
            <a:avLst/>
          </a:prstGeom>
        </p:spPr>
      </p:pic>
      <p:pic>
        <p:nvPicPr>
          <p:cNvPr id="37" name="Object 36"/>
          <p:cNvPicPr>
            <a:picLocks noChangeAspect="true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2848592" y="8085090"/>
            <a:ext cx="3228571" cy="876190"/>
          </a:xfrm>
          <a:prstGeom prst="rect">
            <a:avLst/>
          </a:prstGeom>
        </p:spPr>
      </p:pic>
      <p:pic>
        <p:nvPicPr>
          <p:cNvPr id="38" name="Object 37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53043" y="1652348"/>
            <a:ext cx="2895238" cy="1304762"/>
          </a:xfrm>
          <a:prstGeom prst="rect">
            <a:avLst/>
          </a:prstGeom>
        </p:spPr>
      </p:pic>
      <p:pic>
        <p:nvPicPr>
          <p:cNvPr id="39" name="Object 38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41" name="Object 40"/>
            <p:cNvPicPr>
              <a:picLocks noChangeAspect="true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43" name="Object 42"/>
          <p:cNvPicPr>
            <a:picLocks noChangeAspect="true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453043" y="1652348"/>
            <a:ext cx="2895238" cy="1304762"/>
          </a:xfrm>
          <a:prstGeom prst="rect">
            <a:avLst/>
          </a:prstGeom>
        </p:spPr>
      </p:pic>
      <p:pic>
        <p:nvPicPr>
          <p:cNvPr id="44" name="Object 43"/>
          <p:cNvPicPr>
            <a:picLocks noChangeAspect="true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9" name="그룹 1009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46" name="Object 45"/>
            <p:cNvPicPr>
              <a:picLocks noChangeAspect="true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48" name="Object 47"/>
          <p:cNvPicPr>
            <a:picLocks noChangeAspect="true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756017" y="2108992"/>
            <a:ext cx="3542857" cy="113333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true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453043" y="1652348"/>
            <a:ext cx="2895238" cy="1304762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4" name="Object 3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154069" y="592306"/>
            <a:ext cx="2009524" cy="333333"/>
          </a:xfrm>
          <a:prstGeom prst="rect">
            <a:avLst/>
          </a:prstGeom>
        </p:spPr>
      </p:pic>
      <p:pic>
        <p:nvPicPr>
          <p:cNvPr id="7" name="Object 6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9" name="Object 8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237501" y="9429188"/>
            <a:ext cx="933333" cy="333333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34645" y="9429188"/>
            <a:ext cx="2123810" cy="333333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91072" y="9429188"/>
            <a:ext cx="380952" cy="333333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12369" y="1670379"/>
            <a:ext cx="2790476" cy="1095238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true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453043" y="1652348"/>
            <a:ext cx="2895238" cy="1304762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18" name="Object 17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453043" y="1652348"/>
            <a:ext cx="2895238" cy="1304762"/>
          </a:xfrm>
          <a:prstGeom prst="rect">
            <a:avLst/>
          </a:prstGeom>
        </p:spPr>
      </p:pic>
      <p:pic>
        <p:nvPicPr>
          <p:cNvPr id="21" name="Object 20"/>
          <p:cNvPicPr>
            <a:picLocks noChangeAspect="true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23" name="Object 22"/>
            <p:cNvPicPr>
              <a:picLocks noChangeAspect="true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25" name="Object 24"/>
          <p:cNvPicPr>
            <a:picLocks noChangeAspect="true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756017" y="2108992"/>
            <a:ext cx="3542857" cy="1133333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562500" y="3552648"/>
            <a:ext cx="4746892" cy="3180418"/>
            <a:chOff x="1562500" y="3552648"/>
            <a:chExt cx="4746892" cy="3180418"/>
          </a:xfrm>
        </p:grpSpPr>
        <p:pic>
          <p:nvPicPr>
            <p:cNvPr id="27" name="Object 26"/>
            <p:cNvPicPr>
              <a:picLocks noChangeAspect="true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62500" y="3552648"/>
              <a:ext cx="4746892" cy="3180418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6721598" y="3552648"/>
            <a:ext cx="4842519" cy="3244488"/>
            <a:chOff x="6721598" y="3552648"/>
            <a:chExt cx="4842519" cy="3244488"/>
          </a:xfrm>
        </p:grpSpPr>
        <p:pic>
          <p:nvPicPr>
            <p:cNvPr id="30" name="Object 29"/>
            <p:cNvPicPr>
              <a:picLocks noChangeAspect="true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21598" y="3552648"/>
              <a:ext cx="4842519" cy="3244488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1949878" y="3506473"/>
            <a:ext cx="4884728" cy="3272768"/>
            <a:chOff x="11949878" y="3506473"/>
            <a:chExt cx="4884728" cy="3272768"/>
          </a:xfrm>
        </p:grpSpPr>
        <p:pic>
          <p:nvPicPr>
            <p:cNvPr id="33" name="Object 32"/>
            <p:cNvPicPr>
              <a:picLocks noChangeAspect="true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949878" y="3506473"/>
              <a:ext cx="4884728" cy="3272768"/>
            </a:xfrm>
            <a:prstGeom prst="rect">
              <a:avLst/>
            </a:prstGeom>
          </p:spPr>
        </p:pic>
      </p:grpSp>
      <p:pic>
        <p:nvPicPr>
          <p:cNvPr id="35" name="Object 34"/>
          <p:cNvPicPr>
            <a:picLocks noChangeAspect="true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528215" y="7126841"/>
            <a:ext cx="7333333" cy="125714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true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453043" y="1652348"/>
            <a:ext cx="2895238" cy="1304762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4" name="Object 3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125136" y="592306"/>
            <a:ext cx="2028571" cy="333333"/>
          </a:xfrm>
          <a:prstGeom prst="rect">
            <a:avLst/>
          </a:prstGeom>
        </p:spPr>
      </p:pic>
      <p:pic>
        <p:nvPicPr>
          <p:cNvPr id="7" name="Object 6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9" name="Object 8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237501" y="9429188"/>
            <a:ext cx="914286" cy="333333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34645" y="9429188"/>
            <a:ext cx="2123810" cy="333333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91072" y="9429188"/>
            <a:ext cx="361905" cy="333333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12369" y="1670379"/>
            <a:ext cx="3276190" cy="1095238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true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453043" y="1652348"/>
            <a:ext cx="2895238" cy="1304762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18" name="Object 17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453043" y="1652348"/>
            <a:ext cx="2895238" cy="1304762"/>
          </a:xfrm>
          <a:prstGeom prst="rect">
            <a:avLst/>
          </a:prstGeom>
        </p:spPr>
      </p:pic>
      <p:pic>
        <p:nvPicPr>
          <p:cNvPr id="21" name="Object 20"/>
          <p:cNvPicPr>
            <a:picLocks noChangeAspect="true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23" name="Object 22"/>
            <p:cNvPicPr>
              <a:picLocks noChangeAspect="true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25" name="Object 24"/>
          <p:cNvPicPr>
            <a:picLocks noChangeAspect="true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756017" y="2108992"/>
            <a:ext cx="3542857" cy="1133333"/>
          </a:xfrm>
          <a:prstGeom prst="rect">
            <a:avLst/>
          </a:prstGeom>
        </p:spPr>
      </p:pic>
      <p:pic>
        <p:nvPicPr>
          <p:cNvPr id="26" name="Object 25"/>
          <p:cNvPicPr>
            <a:picLocks noChangeAspect="true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13749" y="4467274"/>
            <a:ext cx="6809524" cy="1647619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8829389" y="2924781"/>
            <a:ext cx="8236682" cy="5518577"/>
            <a:chOff x="8829389" y="2924781"/>
            <a:chExt cx="8236682" cy="5518577"/>
          </a:xfrm>
        </p:grpSpPr>
        <p:pic>
          <p:nvPicPr>
            <p:cNvPr id="28" name="Object 27"/>
            <p:cNvPicPr>
              <a:picLocks noChangeAspect="true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829389" y="2924781"/>
              <a:ext cx="8236682" cy="551857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true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453043" y="1652348"/>
            <a:ext cx="2895238" cy="1304762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4" name="Object 3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371068" y="592306"/>
            <a:ext cx="1780952" cy="333333"/>
          </a:xfrm>
          <a:prstGeom prst="rect">
            <a:avLst/>
          </a:prstGeom>
        </p:spPr>
      </p:pic>
      <p:pic>
        <p:nvPicPr>
          <p:cNvPr id="7" name="Object 6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9" name="Object 8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237501" y="9429188"/>
            <a:ext cx="904762" cy="333333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34645" y="9429188"/>
            <a:ext cx="2123810" cy="333333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91072" y="9429188"/>
            <a:ext cx="352381" cy="333333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12369" y="1670379"/>
            <a:ext cx="2838095" cy="1095238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true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453043" y="1652348"/>
            <a:ext cx="2895238" cy="1304762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18" name="Object 17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453043" y="1652348"/>
            <a:ext cx="2895238" cy="1304762"/>
          </a:xfrm>
          <a:prstGeom prst="rect">
            <a:avLst/>
          </a:prstGeom>
        </p:spPr>
      </p:pic>
      <p:pic>
        <p:nvPicPr>
          <p:cNvPr id="21" name="Object 20"/>
          <p:cNvPicPr>
            <a:picLocks noChangeAspect="true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23" name="Object 22"/>
            <p:cNvPicPr>
              <a:picLocks noChangeAspect="true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25" name="Object 24"/>
          <p:cNvPicPr>
            <a:picLocks noChangeAspect="true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756017" y="2108992"/>
            <a:ext cx="3542857" cy="1133333"/>
          </a:xfrm>
          <a:prstGeom prst="rect">
            <a:avLst/>
          </a:prstGeom>
        </p:spPr>
      </p:pic>
      <p:pic>
        <p:nvPicPr>
          <p:cNvPr id="26" name="Object 25"/>
          <p:cNvPicPr>
            <a:picLocks noChangeAspect="true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185358" y="3286461"/>
            <a:ext cx="7476190" cy="5504762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8829389" y="2924781"/>
            <a:ext cx="8236682" cy="5518577"/>
            <a:chOff x="8829389" y="2924781"/>
            <a:chExt cx="8236682" cy="5518577"/>
          </a:xfrm>
        </p:grpSpPr>
        <p:pic>
          <p:nvPicPr>
            <p:cNvPr id="28" name="Object 27"/>
            <p:cNvPicPr>
              <a:picLocks noChangeAspect="true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829389" y="2924781"/>
              <a:ext cx="8236682" cy="551857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true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453043" y="1652348"/>
            <a:ext cx="2895238" cy="1304762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4" name="Object 3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647025" y="592306"/>
            <a:ext cx="1514286" cy="333333"/>
          </a:xfrm>
          <a:prstGeom prst="rect">
            <a:avLst/>
          </a:prstGeom>
        </p:spPr>
      </p:pic>
      <p:pic>
        <p:nvPicPr>
          <p:cNvPr id="7" name="Object 6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9" name="Object 8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237501" y="9429188"/>
            <a:ext cx="904762" cy="333333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34645" y="9429188"/>
            <a:ext cx="2123810" cy="333333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91072" y="9429188"/>
            <a:ext cx="352381" cy="333333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12369" y="1670379"/>
            <a:ext cx="1714286" cy="1095238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true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453043" y="1652348"/>
            <a:ext cx="2895238" cy="1304762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18" name="Object 17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453043" y="1652348"/>
            <a:ext cx="2895238" cy="1304762"/>
          </a:xfrm>
          <a:prstGeom prst="rect">
            <a:avLst/>
          </a:prstGeom>
        </p:spPr>
      </p:pic>
      <p:pic>
        <p:nvPicPr>
          <p:cNvPr id="21" name="Object 20"/>
          <p:cNvPicPr>
            <a:picLocks noChangeAspect="true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23" name="Object 22"/>
            <p:cNvPicPr>
              <a:picLocks noChangeAspect="true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25" name="Object 24"/>
          <p:cNvPicPr>
            <a:picLocks noChangeAspect="true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756017" y="2108992"/>
            <a:ext cx="3542857" cy="1133333"/>
          </a:xfrm>
          <a:prstGeom prst="rect">
            <a:avLst/>
          </a:prstGeom>
        </p:spPr>
      </p:pic>
      <p:pic>
        <p:nvPicPr>
          <p:cNvPr id="26" name="Object 25"/>
          <p:cNvPicPr>
            <a:picLocks noChangeAspect="true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8215" y="3978908"/>
            <a:ext cx="6990476" cy="876190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9142857" y="1761805"/>
            <a:ext cx="6171429" cy="4134857"/>
            <a:chOff x="9142857" y="1761805"/>
            <a:chExt cx="6171429" cy="4134857"/>
          </a:xfrm>
        </p:grpSpPr>
        <p:pic>
          <p:nvPicPr>
            <p:cNvPr id="28" name="Object 27"/>
            <p:cNvPicPr>
              <a:picLocks noChangeAspect="true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142857" y="1761805"/>
              <a:ext cx="6171429" cy="4134857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0875595" y="3777693"/>
            <a:ext cx="6171429" cy="5001490"/>
            <a:chOff x="10875595" y="3777693"/>
            <a:chExt cx="6171429" cy="5001490"/>
          </a:xfrm>
        </p:grpSpPr>
        <p:pic>
          <p:nvPicPr>
            <p:cNvPr id="31" name="Object 30"/>
            <p:cNvPicPr>
              <a:picLocks noChangeAspect="true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875595" y="3777693"/>
              <a:ext cx="6171429" cy="5001490"/>
            </a:xfrm>
            <a:prstGeom prst="rect">
              <a:avLst/>
            </a:prstGeom>
          </p:spPr>
        </p:pic>
      </p:grpSp>
      <p:pic>
        <p:nvPicPr>
          <p:cNvPr id="33" name="Object 32"/>
          <p:cNvPicPr>
            <a:picLocks noChangeAspect="true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528215" y="6685971"/>
            <a:ext cx="7685714" cy="409524"/>
          </a:xfrm>
          <a:prstGeom prst="rect">
            <a:avLst/>
          </a:prstGeom>
        </p:spPr>
      </p:pic>
      <p:pic>
        <p:nvPicPr>
          <p:cNvPr id="34" name="Object 33"/>
          <p:cNvPicPr>
            <a:picLocks noChangeAspect="true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499282" y="5119038"/>
            <a:ext cx="7028571" cy="125714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3" name="Object 2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647025" y="592306"/>
            <a:ext cx="1504762" cy="333333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8" name="Object 7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10" name="Object 9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237501" y="9429188"/>
            <a:ext cx="914286" cy="333333"/>
          </a:xfrm>
          <a:prstGeom prst="rect">
            <a:avLst/>
          </a:prstGeom>
        </p:spPr>
      </p:pic>
      <p:pic>
        <p:nvPicPr>
          <p:cNvPr id="11" name="Object 10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34645" y="9429188"/>
            <a:ext cx="2123810" cy="333333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91072" y="9429188"/>
            <a:ext cx="361905" cy="333333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53043" y="1652348"/>
            <a:ext cx="2942857" cy="1304762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43925" y="5821016"/>
            <a:ext cx="3609524" cy="2914286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2352381" y="5100061"/>
            <a:ext cx="7010094" cy="85593"/>
            <a:chOff x="2352381" y="5100061"/>
            <a:chExt cx="7010094" cy="85593"/>
          </a:xfrm>
        </p:grpSpPr>
        <p:pic>
          <p:nvPicPr>
            <p:cNvPr id="16" name="Object 15"/>
            <p:cNvPicPr>
              <a:picLocks noChangeAspect="true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5400000">
              <a:off x="2352381" y="5100061"/>
              <a:ext cx="7010094" cy="85593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true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797316" y="2263966"/>
            <a:ext cx="3780952" cy="838095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3304167" y="1338350"/>
            <a:ext cx="3052386" cy="3288252"/>
            <a:chOff x="13304167" y="1338350"/>
            <a:chExt cx="3052386" cy="3288252"/>
          </a:xfrm>
        </p:grpSpPr>
        <p:pic>
          <p:nvPicPr>
            <p:cNvPr id="20" name="Object 19"/>
            <p:cNvPicPr>
              <a:picLocks noChangeAspect="true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304167" y="1338350"/>
              <a:ext cx="3052386" cy="3288252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9915585" y="3273953"/>
            <a:ext cx="3441285" cy="3441285"/>
            <a:chOff x="9915585" y="3273953"/>
            <a:chExt cx="3441285" cy="3441285"/>
          </a:xfrm>
        </p:grpSpPr>
        <p:pic>
          <p:nvPicPr>
            <p:cNvPr id="23" name="Object 22"/>
            <p:cNvPicPr>
              <a:picLocks noChangeAspect="true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915585" y="3273953"/>
              <a:ext cx="3441285" cy="3441285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6858004" y="5499745"/>
            <a:ext cx="3438415" cy="3438415"/>
            <a:chOff x="6858004" y="5499745"/>
            <a:chExt cx="3438415" cy="3438415"/>
          </a:xfrm>
        </p:grpSpPr>
        <p:pic>
          <p:nvPicPr>
            <p:cNvPr id="26" name="Object 25"/>
            <p:cNvPicPr>
              <a:picLocks noChangeAspect="true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58004" y="5499745"/>
              <a:ext cx="3438415" cy="3438415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7107532" y="1489548"/>
            <a:ext cx="2870675" cy="2870675"/>
            <a:chOff x="7107532" y="1489548"/>
            <a:chExt cx="2870675" cy="2870675"/>
          </a:xfrm>
        </p:grpSpPr>
        <p:pic>
          <p:nvPicPr>
            <p:cNvPr id="29" name="Object 28"/>
            <p:cNvPicPr>
              <a:picLocks noChangeAspect="true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107532" y="1489548"/>
              <a:ext cx="2870675" cy="2870675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3254725" y="5794222"/>
            <a:ext cx="3101828" cy="2740805"/>
            <a:chOff x="13254725" y="5794222"/>
            <a:chExt cx="3101828" cy="2740805"/>
          </a:xfrm>
        </p:grpSpPr>
        <p:pic>
          <p:nvPicPr>
            <p:cNvPr id="32" name="Object 31"/>
            <p:cNvPicPr>
              <a:picLocks noChangeAspect="true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254725" y="5794222"/>
              <a:ext cx="3101828" cy="27408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F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true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795606" y="360926"/>
            <a:ext cx="7914286" cy="7609524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6313" y="6535141"/>
            <a:ext cx="9095238" cy="1590476"/>
          </a:xfrm>
          <a:prstGeom prst="rect">
            <a:avLst/>
          </a:prstGeom>
        </p:spPr>
      </p:pic>
      <p:pic>
        <p:nvPicPr>
          <p:cNvPr id="4" name="Object 3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83166" y="8119488"/>
            <a:ext cx="5933333" cy="1028571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6" name="Object 5"/>
            <p:cNvPicPr>
              <a:picLocks noChangeAspect="true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237501" y="9429188"/>
            <a:ext cx="914286" cy="333333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91072" y="9429188"/>
            <a:ext cx="352381" cy="333333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11" name="Object 10"/>
            <p:cNvPicPr>
              <a:picLocks noChangeAspect="true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13" name="Object 12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908138" y="592306"/>
            <a:ext cx="2247619" cy="342857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828433" y="9438709"/>
            <a:ext cx="2619048" cy="34285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1813702" y="3726627"/>
            <a:ext cx="897313" cy="771429"/>
            <a:chOff x="11813702" y="3726627"/>
            <a:chExt cx="897313" cy="771429"/>
          </a:xfrm>
        </p:grpSpPr>
        <p:pic>
          <p:nvPicPr>
            <p:cNvPr id="3" name="Object 2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1813702" y="3726627"/>
              <a:ext cx="897313" cy="77142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6628271" y="4049752"/>
            <a:ext cx="1518560" cy="627352"/>
            <a:chOff x="6628271" y="4049752"/>
            <a:chExt cx="1518560" cy="627352"/>
          </a:xfrm>
        </p:grpSpPr>
        <p:pic>
          <p:nvPicPr>
            <p:cNvPr id="6" name="Object 5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8271" y="4049752"/>
              <a:ext cx="1518560" cy="627352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6001332" y="3163566"/>
            <a:ext cx="5812370" cy="3768825"/>
            <a:chOff x="6001332" y="3163566"/>
            <a:chExt cx="5812370" cy="3768825"/>
          </a:xfrm>
        </p:grpSpPr>
        <p:grpSp>
          <p:nvGrpSpPr>
            <p:cNvPr id="1004" name="그룹 1004"/>
            <p:cNvGrpSpPr/>
            <p:nvPr/>
          </p:nvGrpSpPr>
          <p:grpSpPr>
            <a:xfrm>
              <a:off x="6001332" y="3163566"/>
              <a:ext cx="5812370" cy="3768825"/>
              <a:chOff x="6001332" y="3163566"/>
              <a:chExt cx="5812370" cy="3768825"/>
            </a:xfrm>
          </p:grpSpPr>
          <p:grpSp>
            <p:nvGrpSpPr>
              <p:cNvPr id="1005" name="그룹 1005"/>
              <p:cNvGrpSpPr/>
              <p:nvPr/>
            </p:nvGrpSpPr>
            <p:grpSpPr>
              <a:xfrm>
                <a:off x="6112662" y="3354399"/>
                <a:ext cx="5589710" cy="3387157"/>
                <a:chOff x="6112662" y="3354399"/>
                <a:chExt cx="5589710" cy="3387157"/>
              </a:xfrm>
            </p:grpSpPr>
            <p:pic>
              <p:nvPicPr>
                <p:cNvPr id="11" name="Object 10"/>
                <p:cNvPicPr>
                  <a:picLocks noChangeAspect="true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rot="240000">
                  <a:off x="6112662" y="3354399"/>
                  <a:ext cx="5589710" cy="3387157"/>
                </a:xfrm>
                <a:prstGeom prst="rect">
                  <a:avLst/>
                </a:prstGeom>
              </p:spPr>
            </p:pic>
          </p:grpSp>
          <p:grpSp>
            <p:nvGrpSpPr>
              <p:cNvPr id="1006" name="그룹 1006"/>
              <p:cNvGrpSpPr/>
              <p:nvPr/>
            </p:nvGrpSpPr>
            <p:grpSpPr>
              <a:xfrm>
                <a:off x="6362568" y="5010927"/>
                <a:ext cx="4797862" cy="1301234"/>
                <a:chOff x="6362568" y="5010927"/>
                <a:chExt cx="4797862" cy="1301234"/>
              </a:xfrm>
            </p:grpSpPr>
            <p:pic>
              <p:nvPicPr>
                <p:cNvPr id="14" name="Object 13"/>
                <p:cNvPicPr>
                  <a:picLocks noChangeAspect="true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 rot="240000">
                  <a:off x="6362568" y="5010927"/>
                  <a:ext cx="4797862" cy="1301234"/>
                </a:xfrm>
                <a:prstGeom prst="rect">
                  <a:avLst/>
                </a:prstGeom>
              </p:spPr>
            </p:pic>
          </p:grpSp>
        </p:grpSp>
        <p:pic>
          <p:nvPicPr>
            <p:cNvPr id="17" name="Object 16"/>
            <p:cNvPicPr>
              <a:picLocks noChangeAspect="true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360000">
              <a:off x="6023159" y="5034148"/>
              <a:ext cx="5400000" cy="1590476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0088755" y="4049752"/>
            <a:ext cx="1518560" cy="627352"/>
            <a:chOff x="10088755" y="4049752"/>
            <a:chExt cx="1518560" cy="627352"/>
          </a:xfrm>
        </p:grpSpPr>
        <p:pic>
          <p:nvPicPr>
            <p:cNvPr id="20" name="Object 19"/>
            <p:cNvPicPr>
              <a:picLocks noChangeAspect="true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88755" y="4049752"/>
              <a:ext cx="1518560" cy="627352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6628271" y="6761523"/>
            <a:ext cx="1518560" cy="627352"/>
            <a:chOff x="6628271" y="6761523"/>
            <a:chExt cx="1518560" cy="627352"/>
          </a:xfrm>
        </p:grpSpPr>
        <p:pic>
          <p:nvPicPr>
            <p:cNvPr id="23" name="Object 22"/>
            <p:cNvPicPr>
              <a:picLocks noChangeAspect="true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28271" y="6761523"/>
              <a:ext cx="1518560" cy="627352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0088755" y="6761523"/>
            <a:ext cx="1518560" cy="627352"/>
            <a:chOff x="10088755" y="6761523"/>
            <a:chExt cx="1518560" cy="627352"/>
          </a:xfrm>
        </p:grpSpPr>
        <p:pic>
          <p:nvPicPr>
            <p:cNvPr id="26" name="Object 25"/>
            <p:cNvPicPr>
              <a:picLocks noChangeAspect="true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088755" y="6761523"/>
              <a:ext cx="1518560" cy="627352"/>
            </a:xfrm>
            <a:prstGeom prst="rect">
              <a:avLst/>
            </a:prstGeom>
          </p:spPr>
        </p:pic>
      </p:grpSp>
      <p:pic>
        <p:nvPicPr>
          <p:cNvPr id="28" name="Object 27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76841" y="3212652"/>
            <a:ext cx="3876190" cy="819048"/>
          </a:xfrm>
          <a:prstGeom prst="rect">
            <a:avLst/>
          </a:prstGeom>
        </p:spPr>
      </p:pic>
      <p:pic>
        <p:nvPicPr>
          <p:cNvPr id="29" name="Object 28"/>
          <p:cNvPicPr>
            <a:picLocks noChangeAspect="true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607316" y="7686327"/>
            <a:ext cx="4000000" cy="1142857"/>
          </a:xfrm>
          <a:prstGeom prst="rect">
            <a:avLst/>
          </a:prstGeom>
        </p:spPr>
      </p:pic>
      <p:pic>
        <p:nvPicPr>
          <p:cNvPr id="30" name="Object 29"/>
          <p:cNvPicPr>
            <a:picLocks noChangeAspect="true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989756" y="3212652"/>
            <a:ext cx="1638095" cy="819048"/>
          </a:xfrm>
          <a:prstGeom prst="rect">
            <a:avLst/>
          </a:prstGeom>
        </p:spPr>
      </p:pic>
      <p:pic>
        <p:nvPicPr>
          <p:cNvPr id="31" name="Object 30"/>
          <p:cNvPicPr>
            <a:picLocks noChangeAspect="true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3005412" y="6608882"/>
            <a:ext cx="1371429" cy="819048"/>
          </a:xfrm>
          <a:prstGeom prst="rect">
            <a:avLst/>
          </a:prstGeom>
        </p:spPr>
      </p:pic>
      <p:grpSp>
        <p:nvGrpSpPr>
          <p:cNvPr id="1010" name="그룹 1010"/>
          <p:cNvGrpSpPr/>
          <p:nvPr/>
        </p:nvGrpSpPr>
        <p:grpSpPr>
          <a:xfrm>
            <a:off x="5516956" y="3659961"/>
            <a:ext cx="966132" cy="966132"/>
            <a:chOff x="5516956" y="3659961"/>
            <a:chExt cx="966132" cy="966132"/>
          </a:xfrm>
        </p:grpSpPr>
        <p:pic>
          <p:nvPicPr>
            <p:cNvPr id="33" name="Object 32"/>
            <p:cNvPicPr>
              <a:picLocks noChangeAspect="true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16956" y="3659961"/>
              <a:ext cx="966132" cy="966132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36" name="Object 35"/>
            <p:cNvPicPr>
              <a:picLocks noChangeAspect="true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38" name="Object 37"/>
          <p:cNvPicPr>
            <a:picLocks noChangeAspect="true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4812917" y="592306"/>
            <a:ext cx="2342857" cy="342857"/>
          </a:xfrm>
          <a:prstGeom prst="rect">
            <a:avLst/>
          </a:prstGeom>
        </p:spPr>
      </p:pic>
      <p:pic>
        <p:nvPicPr>
          <p:cNvPr id="39" name="Object 38"/>
          <p:cNvPicPr>
            <a:picLocks noChangeAspect="true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12" name="그룹 1012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41" name="Object 40"/>
            <p:cNvPicPr>
              <a:picLocks noChangeAspect="true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43" name="Object 42"/>
          <p:cNvPicPr>
            <a:picLocks noChangeAspect="true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6237501" y="9429188"/>
            <a:ext cx="914286" cy="333333"/>
          </a:xfrm>
          <a:prstGeom prst="rect">
            <a:avLst/>
          </a:prstGeom>
        </p:spPr>
      </p:pic>
      <p:pic>
        <p:nvPicPr>
          <p:cNvPr id="44" name="Object 43"/>
          <p:cNvPicPr>
            <a:picLocks noChangeAspect="true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7828433" y="9438709"/>
            <a:ext cx="2619048" cy="342857"/>
          </a:xfrm>
          <a:prstGeom prst="rect">
            <a:avLst/>
          </a:prstGeom>
        </p:spPr>
      </p:pic>
      <p:pic>
        <p:nvPicPr>
          <p:cNvPr id="45" name="Object 44"/>
          <p:cNvPicPr>
            <a:picLocks noChangeAspect="true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191072" y="9429188"/>
            <a:ext cx="361905" cy="333333"/>
          </a:xfrm>
          <a:prstGeom prst="rect">
            <a:avLst/>
          </a:prstGeom>
        </p:spPr>
      </p:pic>
      <p:pic>
        <p:nvPicPr>
          <p:cNvPr id="46" name="Object 45"/>
          <p:cNvPicPr>
            <a:picLocks noChangeAspect="true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110185" y="1558415"/>
            <a:ext cx="7666667" cy="1304762"/>
          </a:xfrm>
          <a:prstGeom prst="rect">
            <a:avLst/>
          </a:prstGeom>
        </p:spPr>
      </p:pic>
      <p:grpSp>
        <p:nvGrpSpPr>
          <p:cNvPr id="1013" name="그룹 1013"/>
          <p:cNvGrpSpPr/>
          <p:nvPr/>
        </p:nvGrpSpPr>
        <p:grpSpPr>
          <a:xfrm>
            <a:off x="11813702" y="6932390"/>
            <a:ext cx="912969" cy="912969"/>
            <a:chOff x="11813702" y="6932390"/>
            <a:chExt cx="912969" cy="912969"/>
          </a:xfrm>
        </p:grpSpPr>
        <p:pic>
          <p:nvPicPr>
            <p:cNvPr id="48" name="Object 47"/>
            <p:cNvPicPr>
              <a:picLocks noChangeAspect="true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813702" y="6932390"/>
              <a:ext cx="912969" cy="912969"/>
            </a:xfrm>
            <a:prstGeom prst="rect">
              <a:avLst/>
            </a:prstGeom>
          </p:spPr>
        </p:pic>
      </p:grpSp>
      <p:pic>
        <p:nvPicPr>
          <p:cNvPr id="50" name="Object 49"/>
          <p:cNvPicPr>
            <a:picLocks noChangeAspect="true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3273788" y="7350781"/>
            <a:ext cx="3400000" cy="819048"/>
          </a:xfrm>
          <a:prstGeom prst="rect">
            <a:avLst/>
          </a:prstGeom>
        </p:spPr>
      </p:pic>
      <p:pic>
        <p:nvPicPr>
          <p:cNvPr id="51" name="Object 50"/>
          <p:cNvPicPr>
            <a:picLocks noChangeAspect="true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607316" y="4208088"/>
            <a:ext cx="3733333" cy="1809524"/>
          </a:xfrm>
          <a:prstGeom prst="rect">
            <a:avLst/>
          </a:prstGeom>
        </p:spPr>
      </p:pic>
      <p:pic>
        <p:nvPicPr>
          <p:cNvPr id="52" name="Object 51"/>
          <p:cNvPicPr>
            <a:picLocks noChangeAspect="true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3020232" y="4215745"/>
            <a:ext cx="3685714" cy="1476190"/>
          </a:xfrm>
          <a:prstGeom prst="rect">
            <a:avLst/>
          </a:prstGeom>
        </p:spPr>
      </p:pic>
      <p:pic>
        <p:nvPicPr>
          <p:cNvPr id="53" name="Object 52"/>
          <p:cNvPicPr>
            <a:picLocks noChangeAspect="true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618744" y="3872348"/>
            <a:ext cx="3685714" cy="323810"/>
          </a:xfrm>
          <a:prstGeom prst="rect">
            <a:avLst/>
          </a:prstGeom>
        </p:spPr>
      </p:pic>
      <p:pic>
        <p:nvPicPr>
          <p:cNvPr id="54" name="Object 53"/>
          <p:cNvPicPr>
            <a:picLocks noChangeAspect="true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13031660" y="3872348"/>
            <a:ext cx="4314286" cy="323810"/>
          </a:xfrm>
          <a:prstGeom prst="rect">
            <a:avLst/>
          </a:prstGeom>
        </p:spPr>
      </p:pic>
      <p:pic>
        <p:nvPicPr>
          <p:cNvPr id="55" name="Object 54"/>
          <p:cNvPicPr>
            <a:picLocks noChangeAspect="true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576840" y="6883161"/>
            <a:ext cx="3895238" cy="819048"/>
          </a:xfrm>
          <a:prstGeom prst="rect">
            <a:avLst/>
          </a:prstGeom>
        </p:spPr>
      </p:pic>
      <p:grpSp>
        <p:nvGrpSpPr>
          <p:cNvPr id="1014" name="그룹 1014"/>
          <p:cNvGrpSpPr/>
          <p:nvPr/>
        </p:nvGrpSpPr>
        <p:grpSpPr>
          <a:xfrm>
            <a:off x="5516956" y="6817158"/>
            <a:ext cx="871607" cy="907264"/>
            <a:chOff x="5516956" y="6817158"/>
            <a:chExt cx="871607" cy="907264"/>
          </a:xfrm>
        </p:grpSpPr>
        <p:pic>
          <p:nvPicPr>
            <p:cNvPr id="57" name="Object 56"/>
            <p:cNvPicPr>
              <a:picLocks noChangeAspect="true"/>
            </p:cNvPicPr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516956" y="6817158"/>
              <a:ext cx="871607" cy="907264"/>
            </a:xfrm>
            <a:prstGeom prst="rect">
              <a:avLst/>
            </a:prstGeom>
          </p:spPr>
        </p:pic>
      </p:grpSp>
      <p:pic>
        <p:nvPicPr>
          <p:cNvPr id="59" name="Object 58"/>
          <p:cNvPicPr>
            <a:picLocks noChangeAspect="true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4205729" y="2170613"/>
            <a:ext cx="5209524" cy="104761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3" name="Object 2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511656" y="592306"/>
            <a:ext cx="2647619" cy="342857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8" name="Object 7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10" name="Object 9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237501" y="9429188"/>
            <a:ext cx="904762" cy="333333"/>
          </a:xfrm>
          <a:prstGeom prst="rect">
            <a:avLst/>
          </a:prstGeom>
        </p:spPr>
      </p:pic>
      <p:pic>
        <p:nvPicPr>
          <p:cNvPr id="11" name="Object 10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28433" y="9438709"/>
            <a:ext cx="2619048" cy="342857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91072" y="9429188"/>
            <a:ext cx="352381" cy="333333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4578340" y="3028612"/>
            <a:ext cx="7937408" cy="1824450"/>
            <a:chOff x="4578340" y="3028612"/>
            <a:chExt cx="7937408" cy="1824450"/>
          </a:xfrm>
        </p:grpSpPr>
        <p:pic>
          <p:nvPicPr>
            <p:cNvPr id="14" name="Object 13"/>
            <p:cNvPicPr>
              <a:picLocks noChangeAspect="true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8340" y="3028612"/>
              <a:ext cx="7937408" cy="1824450"/>
            </a:xfrm>
            <a:prstGeom prst="rect">
              <a:avLst/>
            </a:prstGeom>
          </p:spPr>
        </p:pic>
      </p:grpSp>
      <p:pic>
        <p:nvPicPr>
          <p:cNvPr id="16" name="Object 15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647775" y="4924557"/>
            <a:ext cx="13028571" cy="4104762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029593" y="7080526"/>
            <a:ext cx="12742857" cy="1028571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true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10185" y="1558415"/>
            <a:ext cx="7666667" cy="1304762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true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205729" y="2170613"/>
            <a:ext cx="5209524" cy="104761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3" name="Object 2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05607" y="592306"/>
            <a:ext cx="2447619" cy="342857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8" name="Object 7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10" name="Object 9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237501" y="9429188"/>
            <a:ext cx="904762" cy="333333"/>
          </a:xfrm>
          <a:prstGeom prst="rect">
            <a:avLst/>
          </a:prstGeom>
        </p:spPr>
      </p:pic>
      <p:pic>
        <p:nvPicPr>
          <p:cNvPr id="11" name="Object 10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28433" y="9438709"/>
            <a:ext cx="2619048" cy="342857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91072" y="9429188"/>
            <a:ext cx="352381" cy="333333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10185" y="1558415"/>
            <a:ext cx="7666667" cy="1304762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05729" y="2170613"/>
            <a:ext cx="5209524" cy="1047619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219643" y="3365319"/>
            <a:ext cx="6171429" cy="4489714"/>
            <a:chOff x="1219643" y="3365319"/>
            <a:chExt cx="6171429" cy="4489714"/>
          </a:xfrm>
        </p:grpSpPr>
        <p:pic>
          <p:nvPicPr>
            <p:cNvPr id="16" name="Object 15"/>
            <p:cNvPicPr>
              <a:picLocks noChangeAspect="true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19643" y="3365319"/>
              <a:ext cx="6171429" cy="4489714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1228414" y="3164061"/>
            <a:ext cx="4974764" cy="5776214"/>
            <a:chOff x="11228414" y="3164061"/>
            <a:chExt cx="4974764" cy="5776214"/>
          </a:xfrm>
        </p:grpSpPr>
        <p:pic>
          <p:nvPicPr>
            <p:cNvPr id="19" name="Object 18"/>
            <p:cNvPicPr>
              <a:picLocks noChangeAspect="true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228414" y="3164061"/>
              <a:ext cx="4974764" cy="5776214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6551174" y="3840386"/>
            <a:ext cx="4462196" cy="5114265"/>
            <a:chOff x="6551174" y="3840386"/>
            <a:chExt cx="4462196" cy="5114265"/>
          </a:xfrm>
        </p:grpSpPr>
        <p:pic>
          <p:nvPicPr>
            <p:cNvPr id="22" name="Object 21"/>
            <p:cNvPicPr>
              <a:picLocks noChangeAspect="true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51174" y="3840386"/>
              <a:ext cx="4462196" cy="5114265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true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44134" y="8671530"/>
            <a:ext cx="3714286" cy="314286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true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226362" y="2843379"/>
            <a:ext cx="3695238" cy="314286"/>
          </a:xfrm>
          <a:prstGeom prst="rect">
            <a:avLst/>
          </a:prstGeom>
        </p:spPr>
      </p:pic>
      <p:pic>
        <p:nvPicPr>
          <p:cNvPr id="26" name="Object 25"/>
          <p:cNvPicPr>
            <a:picLocks noChangeAspect="true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192977" y="7975468"/>
            <a:ext cx="3723810" cy="31428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7513691" y="4380511"/>
            <a:ext cx="1962771" cy="2357503"/>
            <a:chOff x="7513691" y="4380511"/>
            <a:chExt cx="1962771" cy="2357503"/>
          </a:xfrm>
        </p:grpSpPr>
        <p:pic>
          <p:nvPicPr>
            <p:cNvPr id="3" name="Object 2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7513691" y="4380511"/>
              <a:ext cx="1962771" cy="2357503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6" name="Object 5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67270" y="592306"/>
            <a:ext cx="2085714" cy="333333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11" name="Object 10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13" name="Object 12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237501" y="9429188"/>
            <a:ext cx="904762" cy="333333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91072" y="9429188"/>
            <a:ext cx="352381" cy="333333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28433" y="9438709"/>
            <a:ext cx="2619048" cy="342857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219643" y="1616561"/>
            <a:ext cx="8158048" cy="1186518"/>
            <a:chOff x="1219643" y="1616561"/>
            <a:chExt cx="8158048" cy="1186518"/>
          </a:xfrm>
        </p:grpSpPr>
        <p:pic>
          <p:nvPicPr>
            <p:cNvPr id="17" name="Object 16"/>
            <p:cNvPicPr>
              <a:picLocks noChangeAspect="true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0185" y="1507103"/>
              <a:ext cx="6438095" cy="1304762"/>
            </a:xfrm>
            <a:prstGeom prst="rect">
              <a:avLst/>
            </a:prstGeom>
          </p:spPr>
        </p:pic>
        <p:pic>
          <p:nvPicPr>
            <p:cNvPr id="18" name="Object 17"/>
            <p:cNvPicPr>
              <a:picLocks noChangeAspect="true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52897" y="2103646"/>
              <a:ext cx="7142857" cy="1085714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1995479" y="1530307"/>
            <a:ext cx="4805350" cy="3771957"/>
            <a:chOff x="11995479" y="1530307"/>
            <a:chExt cx="4805350" cy="3771957"/>
          </a:xfrm>
        </p:grpSpPr>
        <p:pic>
          <p:nvPicPr>
            <p:cNvPr id="21" name="Object 20"/>
            <p:cNvPicPr>
              <a:picLocks noChangeAspect="true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995479" y="1530307"/>
              <a:ext cx="4805350" cy="3771957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3128418" y="3424247"/>
            <a:ext cx="1483670" cy="567008"/>
            <a:chOff x="13128418" y="3424247"/>
            <a:chExt cx="1483670" cy="567008"/>
          </a:xfrm>
        </p:grpSpPr>
        <p:pic>
          <p:nvPicPr>
            <p:cNvPr id="24" name="Object 23"/>
            <p:cNvPicPr>
              <a:picLocks noChangeAspect="true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128418" y="3424247"/>
              <a:ext cx="1483670" cy="567008"/>
            </a:xfrm>
            <a:prstGeom prst="rect">
              <a:avLst/>
            </a:prstGeom>
          </p:spPr>
        </p:pic>
      </p:grpSp>
      <p:pic>
        <p:nvPicPr>
          <p:cNvPr id="26" name="Object 25"/>
          <p:cNvPicPr>
            <a:picLocks noChangeAspect="true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4691057" y="3315574"/>
            <a:ext cx="942857" cy="619048"/>
          </a:xfrm>
          <a:prstGeom prst="rect">
            <a:avLst/>
          </a:prstGeom>
        </p:spPr>
      </p:pic>
      <p:pic>
        <p:nvPicPr>
          <p:cNvPr id="27" name="Object 26"/>
          <p:cNvPicPr>
            <a:picLocks noChangeAspect="true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4646156" y="2281388"/>
            <a:ext cx="1361905" cy="619048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13128418" y="2177911"/>
            <a:ext cx="1269737" cy="779157"/>
            <a:chOff x="13128418" y="2177911"/>
            <a:chExt cx="1269737" cy="779157"/>
          </a:xfrm>
        </p:grpSpPr>
        <p:pic>
          <p:nvPicPr>
            <p:cNvPr id="29" name="Object 28"/>
            <p:cNvPicPr>
              <a:picLocks noChangeAspect="true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128418" y="2177911"/>
              <a:ext cx="1269737" cy="779157"/>
            </a:xfrm>
            <a:prstGeom prst="rect">
              <a:avLst/>
            </a:prstGeom>
          </p:spPr>
        </p:pic>
      </p:grpSp>
      <p:pic>
        <p:nvPicPr>
          <p:cNvPr id="31" name="Object 30"/>
          <p:cNvPicPr>
            <a:picLocks noChangeAspect="true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2360721" y="2145197"/>
            <a:ext cx="914286" cy="571429"/>
          </a:xfrm>
          <a:prstGeom prst="rect">
            <a:avLst/>
          </a:prstGeom>
        </p:spPr>
      </p:pic>
      <p:pic>
        <p:nvPicPr>
          <p:cNvPr id="32" name="Object 31"/>
          <p:cNvPicPr>
            <a:picLocks noChangeAspect="true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2304217" y="3044997"/>
            <a:ext cx="980952" cy="571429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2130072" y="4380511"/>
            <a:ext cx="5320946" cy="3307928"/>
            <a:chOff x="2130072" y="4380511"/>
            <a:chExt cx="5320946" cy="3307928"/>
          </a:xfrm>
        </p:grpSpPr>
        <p:pic>
          <p:nvPicPr>
            <p:cNvPr id="34" name="Object 33"/>
            <p:cNvPicPr>
              <a:picLocks noChangeAspect="true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85289" y="4335729"/>
              <a:ext cx="4780952" cy="1352381"/>
            </a:xfrm>
            <a:prstGeom prst="rect">
              <a:avLst/>
            </a:prstGeom>
          </p:spPr>
        </p:pic>
        <p:grpSp>
          <p:nvGrpSpPr>
            <p:cNvPr id="1009" name="그룹 1009"/>
            <p:cNvGrpSpPr/>
            <p:nvPr/>
          </p:nvGrpSpPr>
          <p:grpSpPr>
            <a:xfrm>
              <a:off x="3411381" y="4794009"/>
              <a:ext cx="2243765" cy="2894431"/>
              <a:chOff x="3411381" y="4794009"/>
              <a:chExt cx="2243765" cy="2894431"/>
            </a:xfrm>
          </p:grpSpPr>
          <p:pic>
            <p:nvPicPr>
              <p:cNvPr id="36" name="Object 35"/>
              <p:cNvPicPr>
                <a:picLocks noChangeAspect="true"/>
              </p:cNvPicPr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3411381" y="4794009"/>
                <a:ext cx="2243765" cy="2894431"/>
              </a:xfrm>
              <a:prstGeom prst="rect">
                <a:avLst/>
              </a:prstGeom>
            </p:spPr>
          </p:pic>
        </p:grpSp>
      </p:grpSp>
      <p:grpSp>
        <p:nvGrpSpPr>
          <p:cNvPr id="1010" name="그룹 1010"/>
          <p:cNvGrpSpPr/>
          <p:nvPr/>
        </p:nvGrpSpPr>
        <p:grpSpPr>
          <a:xfrm>
            <a:off x="10428711" y="4872457"/>
            <a:ext cx="3076035" cy="3004261"/>
            <a:chOff x="10428711" y="4872457"/>
            <a:chExt cx="3076035" cy="3004261"/>
          </a:xfrm>
        </p:grpSpPr>
        <p:pic>
          <p:nvPicPr>
            <p:cNvPr id="40" name="Object 39"/>
            <p:cNvPicPr>
              <a:picLocks noChangeAspect="true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428711" y="4872457"/>
              <a:ext cx="3076035" cy="3004261"/>
            </a:xfrm>
            <a:prstGeom prst="rect">
              <a:avLst/>
            </a:prstGeom>
          </p:spPr>
        </p:pic>
      </p:grpSp>
      <p:pic>
        <p:nvPicPr>
          <p:cNvPr id="42" name="Object 41"/>
          <p:cNvPicPr>
            <a:picLocks noChangeAspect="true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0898306" y="7628339"/>
            <a:ext cx="3209524" cy="1600000"/>
          </a:xfrm>
          <a:prstGeom prst="rect">
            <a:avLst/>
          </a:prstGeom>
        </p:spPr>
      </p:pic>
      <p:pic>
        <p:nvPicPr>
          <p:cNvPr id="43" name="Object 42"/>
          <p:cNvPicPr>
            <a:picLocks noChangeAspect="true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1320226" y="4577322"/>
            <a:ext cx="1333333" cy="495238"/>
          </a:xfrm>
          <a:prstGeom prst="rect">
            <a:avLst/>
          </a:prstGeom>
        </p:spPr>
      </p:pic>
      <p:pic>
        <p:nvPicPr>
          <p:cNvPr id="44" name="Object 43"/>
          <p:cNvPicPr>
            <a:picLocks noChangeAspect="true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758655" y="7762544"/>
            <a:ext cx="6028571" cy="1066667"/>
          </a:xfrm>
          <a:prstGeom prst="rect">
            <a:avLst/>
          </a:prstGeom>
        </p:spPr>
      </p:pic>
      <p:grpSp>
        <p:nvGrpSpPr>
          <p:cNvPr id="1011" name="그룹 1011"/>
          <p:cNvGrpSpPr/>
          <p:nvPr/>
        </p:nvGrpSpPr>
        <p:grpSpPr>
          <a:xfrm>
            <a:off x="6585936" y="6862687"/>
            <a:ext cx="3818282" cy="295280"/>
            <a:chOff x="6585936" y="6862687"/>
            <a:chExt cx="3818282" cy="295280"/>
          </a:xfrm>
        </p:grpSpPr>
        <p:pic>
          <p:nvPicPr>
            <p:cNvPr id="46" name="Object 45"/>
            <p:cNvPicPr>
              <a:picLocks noChangeAspect="true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585936" y="6862687"/>
              <a:ext cx="3818282" cy="295280"/>
            </a:xfrm>
            <a:prstGeom prst="rect">
              <a:avLst/>
            </a:prstGeom>
          </p:spPr>
        </p:pic>
      </p:grpSp>
      <p:pic>
        <p:nvPicPr>
          <p:cNvPr id="48" name="Object 47"/>
          <p:cNvPicPr>
            <a:picLocks noChangeAspect="true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7688960" y="3949478"/>
            <a:ext cx="1580952" cy="49523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true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795606" y="360926"/>
            <a:ext cx="7695238" cy="7609524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6313" y="6535141"/>
            <a:ext cx="3342857" cy="1590476"/>
          </a:xfrm>
          <a:prstGeom prst="rect">
            <a:avLst/>
          </a:prstGeom>
        </p:spPr>
      </p:pic>
      <p:pic>
        <p:nvPicPr>
          <p:cNvPr id="4" name="Object 3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5668" y="7853442"/>
            <a:ext cx="5219048" cy="1333333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6" name="Object 5"/>
            <p:cNvPicPr>
              <a:picLocks noChangeAspect="true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237501" y="9429188"/>
            <a:ext cx="933333" cy="333333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34645" y="9429188"/>
            <a:ext cx="1800000" cy="333333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91072" y="9429188"/>
            <a:ext cx="380952" cy="333333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12" name="Object 11"/>
            <p:cNvPicPr>
              <a:picLocks noChangeAspect="true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647025" y="592306"/>
            <a:ext cx="1495238" cy="333333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3" name="Object 2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237501" y="9429188"/>
            <a:ext cx="914286" cy="333333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34645" y="9429188"/>
            <a:ext cx="1800000" cy="333333"/>
          </a:xfrm>
          <a:prstGeom prst="rect">
            <a:avLst/>
          </a:prstGeom>
        </p:spPr>
      </p:pic>
      <p:pic>
        <p:nvPicPr>
          <p:cNvPr id="7" name="Object 6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1072" y="9429188"/>
            <a:ext cx="361905" cy="333333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9" name="Object 8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647025" y="592306"/>
            <a:ext cx="1495238" cy="352381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3054718" y="2027352"/>
            <a:ext cx="12176278" cy="6849156"/>
            <a:chOff x="3054718" y="2027352"/>
            <a:chExt cx="12176278" cy="6849156"/>
          </a:xfrm>
        </p:grpSpPr>
        <p:pic>
          <p:nvPicPr>
            <p:cNvPr id="14" name="Object 13">
              <a:hlinkClick r:id="rId7" tooltip="" action="ppaction://hlinkfile"/>
            </p:cNvPr>
            <p:cNvPicPr>
              <a:picLocks noChangeAspect="true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54718" y="2027352"/>
              <a:ext cx="12176278" cy="6849156"/>
            </a:xfrm>
            <a:prstGeom prst="rect">
              <a:avLst/>
            </a:prstGeom>
          </p:spPr>
        </p:pic>
      </p:grpSp>
      <p:pic>
        <p:nvPicPr>
          <p:cNvPr id="16" name="Object 15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933334" y="1375547"/>
            <a:ext cx="9800000" cy="4571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46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true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795606" y="360926"/>
            <a:ext cx="7876190" cy="7609524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6313" y="6535141"/>
            <a:ext cx="4571429" cy="1590476"/>
          </a:xfrm>
          <a:prstGeom prst="rect">
            <a:avLst/>
          </a:prstGeom>
        </p:spPr>
      </p:pic>
      <p:pic>
        <p:nvPicPr>
          <p:cNvPr id="4" name="Object 3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53478" y="7846359"/>
            <a:ext cx="8676190" cy="1152381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6" name="Object 5"/>
            <p:cNvPicPr>
              <a:picLocks noChangeAspect="true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237501" y="9429188"/>
            <a:ext cx="904762" cy="333333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34645" y="9429188"/>
            <a:ext cx="1942857" cy="333333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91072" y="9429188"/>
            <a:ext cx="352381" cy="333333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12" name="Object 11"/>
            <p:cNvPicPr>
              <a:picLocks noChangeAspect="true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647025" y="592306"/>
            <a:ext cx="1504762" cy="333333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E2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297921" y="3308362"/>
            <a:ext cx="6665295" cy="5461255"/>
            <a:chOff x="1297921" y="3308362"/>
            <a:chExt cx="6665295" cy="5461255"/>
          </a:xfrm>
        </p:grpSpPr>
        <p:pic>
          <p:nvPicPr>
            <p:cNvPr id="3" name="Object 2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297921" y="3308362"/>
              <a:ext cx="6665295" cy="546125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6" name="Object 5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237501" y="9429188"/>
            <a:ext cx="914286" cy="333333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7963" y="-1181051"/>
            <a:ext cx="14038095" cy="6542857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34645" y="9429188"/>
            <a:ext cx="1942857" cy="333333"/>
          </a:xfrm>
          <a:prstGeom prst="rect">
            <a:avLst/>
          </a:prstGeom>
        </p:spPr>
      </p:pic>
      <p:pic>
        <p:nvPicPr>
          <p:cNvPr id="11" name="Object 10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91072" y="9429188"/>
            <a:ext cx="361905" cy="333333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13" name="Object 12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183003" y="592306"/>
            <a:ext cx="1980952" cy="333333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true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10185" y="1507103"/>
            <a:ext cx="5761905" cy="1304762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9596869" y="3308362"/>
            <a:ext cx="6669203" cy="5461255"/>
            <a:chOff x="9596869" y="3308362"/>
            <a:chExt cx="6669203" cy="5461255"/>
          </a:xfrm>
        </p:grpSpPr>
        <p:pic>
          <p:nvPicPr>
            <p:cNvPr id="19" name="Object 18"/>
            <p:cNvPicPr>
              <a:picLocks noChangeAspect="true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596869" y="3308362"/>
              <a:ext cx="6669203" cy="5461255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64197" y="5719391"/>
            <a:ext cx="2204825" cy="4730676"/>
            <a:chOff x="164197" y="5719391"/>
            <a:chExt cx="2204825" cy="4730676"/>
          </a:xfrm>
        </p:grpSpPr>
        <p:pic>
          <p:nvPicPr>
            <p:cNvPr id="22" name="Object 21"/>
            <p:cNvPicPr>
              <a:picLocks noChangeAspect="true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4197" y="5719391"/>
              <a:ext cx="2204825" cy="4730676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4599120" y="5719391"/>
            <a:ext cx="3910959" cy="4730676"/>
            <a:chOff x="14599120" y="5719391"/>
            <a:chExt cx="3910959" cy="4730676"/>
          </a:xfrm>
        </p:grpSpPr>
        <p:grpSp>
          <p:nvGrpSpPr>
            <p:cNvPr id="1007" name="그룹 1007"/>
            <p:cNvGrpSpPr/>
            <p:nvPr/>
          </p:nvGrpSpPr>
          <p:grpSpPr>
            <a:xfrm>
              <a:off x="14599120" y="5833352"/>
              <a:ext cx="3910959" cy="4616715"/>
              <a:chOff x="14599120" y="5833352"/>
              <a:chExt cx="3910959" cy="4616715"/>
            </a:xfrm>
          </p:grpSpPr>
          <p:pic>
            <p:nvPicPr>
              <p:cNvPr id="26" name="Object 25"/>
              <p:cNvPicPr>
                <a:picLocks noChangeAspect="true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4599120" y="5833352"/>
                <a:ext cx="3910959" cy="4616715"/>
              </a:xfrm>
              <a:prstGeom prst="rect">
                <a:avLst/>
              </a:prstGeom>
            </p:spPr>
          </p:pic>
        </p:grpSp>
        <p:grpSp>
          <p:nvGrpSpPr>
            <p:cNvPr id="1008" name="그룹 1008"/>
            <p:cNvGrpSpPr/>
            <p:nvPr/>
          </p:nvGrpSpPr>
          <p:grpSpPr>
            <a:xfrm>
              <a:off x="14813018" y="6187959"/>
              <a:ext cx="537028" cy="537028"/>
              <a:chOff x="14813018" y="6187959"/>
              <a:chExt cx="537028" cy="537028"/>
            </a:xfrm>
          </p:grpSpPr>
          <p:pic>
            <p:nvPicPr>
              <p:cNvPr id="29" name="Object 28"/>
              <p:cNvPicPr>
                <a:picLocks noChangeAspect="true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4813018" y="6187959"/>
                <a:ext cx="537028" cy="537028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5264016" y="6774133"/>
              <a:ext cx="537028" cy="470095"/>
              <a:chOff x="15264016" y="6774133"/>
              <a:chExt cx="537028" cy="470095"/>
            </a:xfrm>
          </p:grpSpPr>
          <p:pic>
            <p:nvPicPr>
              <p:cNvPr id="32" name="Object 31"/>
              <p:cNvPicPr>
                <a:picLocks noChangeAspect="true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264016" y="6774133"/>
                <a:ext cx="537028" cy="470095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804460" y="5719391"/>
              <a:ext cx="537028" cy="470095"/>
              <a:chOff x="16804460" y="5719391"/>
              <a:chExt cx="537028" cy="470095"/>
            </a:xfrm>
          </p:grpSpPr>
          <p:pic>
            <p:nvPicPr>
              <p:cNvPr id="35" name="Object 34"/>
              <p:cNvPicPr>
                <a:picLocks noChangeAspect="true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6804460" y="5719391"/>
                <a:ext cx="537028" cy="470095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17341488" y="6539086"/>
              <a:ext cx="537028" cy="470095"/>
              <a:chOff x="17341488" y="6539086"/>
              <a:chExt cx="537028" cy="470095"/>
            </a:xfrm>
          </p:grpSpPr>
          <p:pic>
            <p:nvPicPr>
              <p:cNvPr id="38" name="Object 37"/>
              <p:cNvPicPr>
                <a:picLocks noChangeAspect="true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341488" y="6539086"/>
                <a:ext cx="537028" cy="470095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14995501" y="8810098"/>
              <a:ext cx="537028" cy="470095"/>
              <a:chOff x="14995501" y="8810098"/>
              <a:chExt cx="537028" cy="470095"/>
            </a:xfrm>
          </p:grpSpPr>
          <p:pic>
            <p:nvPicPr>
              <p:cNvPr id="41" name="Object 40"/>
              <p:cNvPicPr>
                <a:picLocks noChangeAspect="true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4995501" y="8810098"/>
                <a:ext cx="537028" cy="470095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7572825" y="8810098"/>
              <a:ext cx="537028" cy="470095"/>
              <a:chOff x="17572825" y="8810098"/>
              <a:chExt cx="537028" cy="470095"/>
            </a:xfrm>
          </p:grpSpPr>
          <p:pic>
            <p:nvPicPr>
              <p:cNvPr id="44" name="Object 43"/>
              <p:cNvPicPr>
                <a:picLocks noChangeAspect="true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572825" y="8810098"/>
                <a:ext cx="537028" cy="470095"/>
              </a:xfrm>
              <a:prstGeom prst="rect">
                <a:avLst/>
              </a:prstGeom>
            </p:spPr>
          </p:pic>
        </p:grpSp>
      </p:grpSp>
      <p:pic>
        <p:nvPicPr>
          <p:cNvPr id="47" name="Object 46"/>
          <p:cNvPicPr>
            <a:picLocks noChangeAspect="true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9802415" y="3527626"/>
            <a:ext cx="6076190" cy="5095238"/>
          </a:xfrm>
          <a:prstGeom prst="rect">
            <a:avLst/>
          </a:prstGeom>
        </p:spPr>
      </p:pic>
      <p:pic>
        <p:nvPicPr>
          <p:cNvPr id="48" name="Object 47"/>
          <p:cNvPicPr>
            <a:picLocks noChangeAspect="true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741595" y="3529530"/>
            <a:ext cx="6000000" cy="1400000"/>
          </a:xfrm>
          <a:prstGeom prst="rect">
            <a:avLst/>
          </a:prstGeom>
        </p:spPr>
      </p:pic>
      <p:pic>
        <p:nvPicPr>
          <p:cNvPr id="49" name="Object 48"/>
          <p:cNvPicPr>
            <a:picLocks noChangeAspect="true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2086417" y="4902935"/>
            <a:ext cx="5723810" cy="2342857"/>
          </a:xfrm>
          <a:prstGeom prst="rect">
            <a:avLst/>
          </a:prstGeom>
        </p:spPr>
      </p:pic>
      <p:pic>
        <p:nvPicPr>
          <p:cNvPr id="50" name="Object 49"/>
          <p:cNvPicPr>
            <a:picLocks noChangeAspect="true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2419632" y="7355279"/>
            <a:ext cx="5485714" cy="1400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3" name="Object 2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237501" y="9429188"/>
            <a:ext cx="914286" cy="333333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34645" y="9429188"/>
            <a:ext cx="1942857" cy="333333"/>
          </a:xfrm>
          <a:prstGeom prst="rect">
            <a:avLst/>
          </a:prstGeom>
        </p:spPr>
      </p:pic>
      <p:pic>
        <p:nvPicPr>
          <p:cNvPr id="7" name="Object 6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1072" y="9429188"/>
            <a:ext cx="361905" cy="333333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9" name="Object 8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535807" y="592306"/>
            <a:ext cx="2619048" cy="333333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8825529" y="4344258"/>
            <a:ext cx="3388447" cy="3388447"/>
            <a:chOff x="8825529" y="4344258"/>
            <a:chExt cx="3388447" cy="3388447"/>
          </a:xfrm>
        </p:grpSpPr>
        <p:pic>
          <p:nvPicPr>
            <p:cNvPr id="14" name="Object 13"/>
            <p:cNvPicPr>
              <a:picLocks noChangeAspect="true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25529" y="4344258"/>
              <a:ext cx="3388447" cy="3388447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7171398" y="6051283"/>
            <a:ext cx="2702778" cy="2702778"/>
            <a:chOff x="7171398" y="6051283"/>
            <a:chExt cx="2702778" cy="2702778"/>
          </a:xfrm>
        </p:grpSpPr>
        <p:pic>
          <p:nvPicPr>
            <p:cNvPr id="17" name="Object 16"/>
            <p:cNvPicPr>
              <a:picLocks noChangeAspect="true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71398" y="6051283"/>
              <a:ext cx="2702778" cy="2702778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5991841" y="4553083"/>
            <a:ext cx="2446407" cy="2446407"/>
            <a:chOff x="5991841" y="4553083"/>
            <a:chExt cx="2446407" cy="2446407"/>
          </a:xfrm>
        </p:grpSpPr>
        <p:pic>
          <p:nvPicPr>
            <p:cNvPr id="20" name="Object 19"/>
            <p:cNvPicPr>
              <a:picLocks noChangeAspect="true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4320000">
              <a:off x="5991841" y="4553083"/>
              <a:ext cx="2446407" cy="2446407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7121957" y="3125388"/>
            <a:ext cx="2094961" cy="2094961"/>
            <a:chOff x="7121957" y="3125388"/>
            <a:chExt cx="2094961" cy="2094961"/>
          </a:xfrm>
        </p:grpSpPr>
        <p:pic>
          <p:nvPicPr>
            <p:cNvPr id="23" name="Object 22"/>
            <p:cNvPicPr>
              <a:picLocks noChangeAspect="true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12540000">
              <a:off x="7121957" y="3125388"/>
              <a:ext cx="2094961" cy="2094961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7722824" y="3740045"/>
            <a:ext cx="969162" cy="833198"/>
            <a:chOff x="7722824" y="3740045"/>
            <a:chExt cx="969162" cy="833198"/>
          </a:xfrm>
        </p:grpSpPr>
        <p:pic>
          <p:nvPicPr>
            <p:cNvPr id="26" name="Object 25"/>
            <p:cNvPicPr>
              <a:picLocks noChangeAspect="true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22824" y="3740045"/>
              <a:ext cx="969162" cy="833198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6667323" y="5244251"/>
            <a:ext cx="1098355" cy="1098355"/>
            <a:chOff x="6667323" y="5244251"/>
            <a:chExt cx="1098355" cy="1098355"/>
          </a:xfrm>
        </p:grpSpPr>
        <p:pic>
          <p:nvPicPr>
            <p:cNvPr id="29" name="Object 28"/>
            <p:cNvPicPr>
              <a:picLocks noChangeAspect="true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67323" y="5244251"/>
              <a:ext cx="1098355" cy="1098355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9995530" y="5425918"/>
            <a:ext cx="1176083" cy="1174695"/>
            <a:chOff x="9995530" y="5425918"/>
            <a:chExt cx="1176083" cy="1174695"/>
          </a:xfrm>
        </p:grpSpPr>
        <p:pic>
          <p:nvPicPr>
            <p:cNvPr id="32" name="Object 31"/>
            <p:cNvPicPr>
              <a:picLocks noChangeAspect="true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995530" y="5425918"/>
              <a:ext cx="1176083" cy="1174695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936775" y="3979192"/>
            <a:ext cx="4138856" cy="14625"/>
            <a:chOff x="1936775" y="3979192"/>
            <a:chExt cx="4138856" cy="14625"/>
          </a:xfrm>
        </p:grpSpPr>
        <p:pic>
          <p:nvPicPr>
            <p:cNvPr id="35" name="Object 34"/>
            <p:cNvPicPr>
              <a:picLocks noChangeAspect="true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936775" y="3979192"/>
              <a:ext cx="4138856" cy="14625"/>
            </a:xfrm>
            <a:prstGeom prst="rect">
              <a:avLst/>
            </a:prstGeom>
          </p:spPr>
        </p:pic>
      </p:grpSp>
      <p:pic>
        <p:nvPicPr>
          <p:cNvPr id="37" name="Object 36"/>
          <p:cNvPicPr>
            <a:picLocks noChangeAspect="true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898680" y="4148726"/>
            <a:ext cx="4304762" cy="2133333"/>
          </a:xfrm>
          <a:prstGeom prst="rect">
            <a:avLst/>
          </a:prstGeom>
        </p:spPr>
      </p:pic>
      <p:pic>
        <p:nvPicPr>
          <p:cNvPr id="38" name="Object 37"/>
          <p:cNvPicPr>
            <a:picLocks noChangeAspect="true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853170" y="3075516"/>
            <a:ext cx="3247619" cy="1000000"/>
          </a:xfrm>
          <a:prstGeom prst="rect">
            <a:avLst/>
          </a:prstGeom>
        </p:spPr>
      </p:pic>
      <p:grpSp>
        <p:nvGrpSpPr>
          <p:cNvPr id="1011" name="그룹 1011"/>
          <p:cNvGrpSpPr/>
          <p:nvPr/>
        </p:nvGrpSpPr>
        <p:grpSpPr>
          <a:xfrm>
            <a:off x="1936775" y="7210059"/>
            <a:ext cx="4138856" cy="14625"/>
            <a:chOff x="1936775" y="7210059"/>
            <a:chExt cx="4138856" cy="14625"/>
          </a:xfrm>
        </p:grpSpPr>
        <p:pic>
          <p:nvPicPr>
            <p:cNvPr id="40" name="Object 39"/>
            <p:cNvPicPr>
              <a:picLocks noChangeAspect="true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936775" y="7210059"/>
              <a:ext cx="4138856" cy="14625"/>
            </a:xfrm>
            <a:prstGeom prst="rect">
              <a:avLst/>
            </a:prstGeom>
          </p:spPr>
        </p:pic>
      </p:grpSp>
      <p:pic>
        <p:nvPicPr>
          <p:cNvPr id="42" name="Object 41"/>
          <p:cNvPicPr>
            <a:picLocks noChangeAspect="true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898680" y="7379593"/>
            <a:ext cx="4238095" cy="1809524"/>
          </a:xfrm>
          <a:prstGeom prst="rect">
            <a:avLst/>
          </a:prstGeom>
        </p:spPr>
      </p:pic>
      <p:pic>
        <p:nvPicPr>
          <p:cNvPr id="43" name="Object 42"/>
          <p:cNvPicPr>
            <a:picLocks noChangeAspect="true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853170" y="6306384"/>
            <a:ext cx="2790476" cy="1000000"/>
          </a:xfrm>
          <a:prstGeom prst="rect">
            <a:avLst/>
          </a:prstGeom>
        </p:spPr>
      </p:pic>
      <p:grpSp>
        <p:nvGrpSpPr>
          <p:cNvPr id="1012" name="그룹 1012"/>
          <p:cNvGrpSpPr/>
          <p:nvPr/>
        </p:nvGrpSpPr>
        <p:grpSpPr>
          <a:xfrm>
            <a:off x="12342129" y="3979192"/>
            <a:ext cx="4138856" cy="14625"/>
            <a:chOff x="12342129" y="3979192"/>
            <a:chExt cx="4138856" cy="14625"/>
          </a:xfrm>
        </p:grpSpPr>
        <p:pic>
          <p:nvPicPr>
            <p:cNvPr id="45" name="Object 44"/>
            <p:cNvPicPr>
              <a:picLocks noChangeAspect="true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42129" y="3979192"/>
              <a:ext cx="4138856" cy="14625"/>
            </a:xfrm>
            <a:prstGeom prst="rect">
              <a:avLst/>
            </a:prstGeom>
          </p:spPr>
        </p:pic>
      </p:grpSp>
      <p:pic>
        <p:nvPicPr>
          <p:cNvPr id="47" name="Object 46"/>
          <p:cNvPicPr>
            <a:picLocks noChangeAspect="true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2304035" y="4148726"/>
            <a:ext cx="4276190" cy="1809524"/>
          </a:xfrm>
          <a:prstGeom prst="rect">
            <a:avLst/>
          </a:prstGeom>
        </p:spPr>
      </p:pic>
      <p:pic>
        <p:nvPicPr>
          <p:cNvPr id="48" name="Object 47"/>
          <p:cNvPicPr>
            <a:picLocks noChangeAspect="true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2258525" y="3075516"/>
            <a:ext cx="3342857" cy="1000000"/>
          </a:xfrm>
          <a:prstGeom prst="rect">
            <a:avLst/>
          </a:prstGeom>
        </p:spPr>
      </p:pic>
      <p:grpSp>
        <p:nvGrpSpPr>
          <p:cNvPr id="1013" name="그룹 1013"/>
          <p:cNvGrpSpPr/>
          <p:nvPr/>
        </p:nvGrpSpPr>
        <p:grpSpPr>
          <a:xfrm>
            <a:off x="12342129" y="7321549"/>
            <a:ext cx="4138856" cy="14625"/>
            <a:chOff x="12342129" y="7321549"/>
            <a:chExt cx="4138856" cy="14625"/>
          </a:xfrm>
        </p:grpSpPr>
        <p:pic>
          <p:nvPicPr>
            <p:cNvPr id="50" name="Object 49"/>
            <p:cNvPicPr>
              <a:picLocks noChangeAspect="true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42129" y="7321549"/>
              <a:ext cx="4138856" cy="14625"/>
            </a:xfrm>
            <a:prstGeom prst="rect">
              <a:avLst/>
            </a:prstGeom>
          </p:spPr>
        </p:pic>
      </p:grpSp>
      <p:pic>
        <p:nvPicPr>
          <p:cNvPr id="52" name="Object 51"/>
          <p:cNvPicPr>
            <a:picLocks noChangeAspect="true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2304035" y="7491083"/>
            <a:ext cx="4276190" cy="1809524"/>
          </a:xfrm>
          <a:prstGeom prst="rect">
            <a:avLst/>
          </a:prstGeom>
        </p:spPr>
      </p:pic>
      <p:pic>
        <p:nvPicPr>
          <p:cNvPr id="53" name="Object 52"/>
          <p:cNvPicPr>
            <a:picLocks noChangeAspect="true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2258525" y="6417874"/>
            <a:ext cx="3752381" cy="1000000"/>
          </a:xfrm>
          <a:prstGeom prst="rect">
            <a:avLst/>
          </a:prstGeom>
        </p:spPr>
      </p:pic>
      <p:grpSp>
        <p:nvGrpSpPr>
          <p:cNvPr id="1014" name="그룹 1014"/>
          <p:cNvGrpSpPr/>
          <p:nvPr/>
        </p:nvGrpSpPr>
        <p:grpSpPr>
          <a:xfrm>
            <a:off x="8076288" y="6880078"/>
            <a:ext cx="999902" cy="1103321"/>
            <a:chOff x="8076288" y="6880078"/>
            <a:chExt cx="999902" cy="1103321"/>
          </a:xfrm>
        </p:grpSpPr>
        <p:pic>
          <p:nvPicPr>
            <p:cNvPr id="55" name="Object 54"/>
            <p:cNvPicPr>
              <a:picLocks noChangeAspect="true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076288" y="6880078"/>
              <a:ext cx="999902" cy="1103321"/>
            </a:xfrm>
            <a:prstGeom prst="rect">
              <a:avLst/>
            </a:prstGeom>
          </p:spPr>
        </p:pic>
      </p:grpSp>
      <p:pic>
        <p:nvPicPr>
          <p:cNvPr id="57" name="Object 56"/>
          <p:cNvPicPr>
            <a:picLocks noChangeAspect="true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110185" y="1507103"/>
            <a:ext cx="8380952" cy="1304762"/>
          </a:xfrm>
          <a:prstGeom prst="rect">
            <a:avLst/>
          </a:prstGeom>
        </p:spPr>
      </p:pic>
      <p:pic>
        <p:nvPicPr>
          <p:cNvPr id="58" name="Object 57"/>
          <p:cNvPicPr>
            <a:picLocks noChangeAspect="true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396411" y="1168075"/>
            <a:ext cx="3752381" cy="100952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59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225775" y="7440853"/>
            <a:ext cx="15840297" cy="1848557"/>
            <a:chOff x="1225775" y="7440853"/>
            <a:chExt cx="15840297" cy="1848557"/>
          </a:xfrm>
        </p:grpSpPr>
        <p:pic>
          <p:nvPicPr>
            <p:cNvPr id="3" name="Object 2"/>
            <p:cNvPicPr>
              <a:picLocks noChangeAspect="true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225775" y="7440853"/>
              <a:ext cx="15840297" cy="1848557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6" name="Object 5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237501" y="9429188"/>
            <a:ext cx="914286" cy="333333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34645" y="9429188"/>
            <a:ext cx="1942857" cy="333333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91072" y="9429188"/>
            <a:ext cx="352381" cy="333333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12" name="Object 11"/>
            <p:cNvPicPr>
              <a:picLocks noChangeAspect="true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989952" y="592306"/>
            <a:ext cx="2161905" cy="333333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91072" y="592306"/>
            <a:ext cx="3190476" cy="342857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5181133" y="5596982"/>
            <a:ext cx="1728364" cy="1836578"/>
            <a:chOff x="15181133" y="5596982"/>
            <a:chExt cx="1728364" cy="1836578"/>
          </a:xfrm>
        </p:grpSpPr>
        <p:pic>
          <p:nvPicPr>
            <p:cNvPr id="17" name="Object 16"/>
            <p:cNvPicPr>
              <a:picLocks noChangeAspect="true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181133" y="5596982"/>
              <a:ext cx="1728364" cy="1836578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8680186" y="6296587"/>
            <a:ext cx="6177138" cy="493714"/>
            <a:chOff x="8680186" y="6296587"/>
            <a:chExt cx="6177138" cy="493714"/>
          </a:xfrm>
        </p:grpSpPr>
        <p:pic>
          <p:nvPicPr>
            <p:cNvPr id="20" name="Object 19"/>
            <p:cNvPicPr>
              <a:picLocks noChangeAspect="true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80186" y="6296587"/>
              <a:ext cx="6177138" cy="493714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6236338" y="9058770"/>
            <a:ext cx="3177918" cy="227248"/>
            <a:chOff x="6236338" y="9058770"/>
            <a:chExt cx="3177918" cy="227248"/>
          </a:xfrm>
        </p:grpSpPr>
        <p:pic>
          <p:nvPicPr>
            <p:cNvPr id="23" name="Object 22"/>
            <p:cNvPicPr>
              <a:picLocks noChangeAspect="true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36338" y="9058770"/>
              <a:ext cx="3177918" cy="227248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9831922" y="8706905"/>
            <a:ext cx="3177918" cy="579114"/>
            <a:chOff x="9831922" y="8706905"/>
            <a:chExt cx="3177918" cy="579114"/>
          </a:xfrm>
        </p:grpSpPr>
        <p:pic>
          <p:nvPicPr>
            <p:cNvPr id="26" name="Object 25"/>
            <p:cNvPicPr>
              <a:picLocks noChangeAspect="true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831922" y="8706905"/>
              <a:ext cx="3177918" cy="579114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3545296" y="8297882"/>
            <a:ext cx="3177918" cy="988137"/>
            <a:chOff x="13545296" y="8297882"/>
            <a:chExt cx="3177918" cy="988137"/>
          </a:xfrm>
        </p:grpSpPr>
        <p:pic>
          <p:nvPicPr>
            <p:cNvPr id="29" name="Object 28"/>
            <p:cNvPicPr>
              <a:picLocks noChangeAspect="true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545296" y="8297882"/>
              <a:ext cx="3177918" cy="988137"/>
            </a:xfrm>
            <a:prstGeom prst="rect">
              <a:avLst/>
            </a:prstGeom>
          </p:spPr>
        </p:pic>
      </p:grpSp>
      <p:pic>
        <p:nvPicPr>
          <p:cNvPr id="31" name="Object 30"/>
          <p:cNvPicPr>
            <a:picLocks noChangeAspect="true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418975" y="8059951"/>
            <a:ext cx="1085714" cy="1552381"/>
          </a:xfrm>
          <a:prstGeom prst="rect">
            <a:avLst/>
          </a:prstGeom>
        </p:spPr>
      </p:pic>
      <p:pic>
        <p:nvPicPr>
          <p:cNvPr id="32" name="Object 31"/>
          <p:cNvPicPr>
            <a:picLocks noChangeAspect="true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1014559" y="7707570"/>
            <a:ext cx="1057143" cy="1552381"/>
          </a:xfrm>
          <a:prstGeom prst="rect">
            <a:avLst/>
          </a:prstGeom>
        </p:spPr>
      </p:pic>
      <p:pic>
        <p:nvPicPr>
          <p:cNvPr id="33" name="Object 32"/>
          <p:cNvPicPr>
            <a:picLocks noChangeAspect="true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4727933" y="7327118"/>
            <a:ext cx="1057143" cy="1552381"/>
          </a:xfrm>
          <a:prstGeom prst="rect">
            <a:avLst/>
          </a:prstGeom>
        </p:spPr>
      </p:pic>
      <p:pic>
        <p:nvPicPr>
          <p:cNvPr id="34" name="Object 33"/>
          <p:cNvPicPr>
            <a:picLocks noChangeAspect="true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110185" y="1507103"/>
            <a:ext cx="6609524" cy="1304762"/>
          </a:xfrm>
          <a:prstGeom prst="rect">
            <a:avLst/>
          </a:prstGeom>
        </p:spPr>
      </p:pic>
      <p:pic>
        <p:nvPicPr>
          <p:cNvPr id="35" name="Object 34"/>
          <p:cNvPicPr>
            <a:picLocks noChangeAspect="true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396411" y="1168075"/>
            <a:ext cx="3752381" cy="1009524"/>
          </a:xfrm>
          <a:prstGeom prst="rect">
            <a:avLst/>
          </a:prstGeom>
        </p:spPr>
      </p:pic>
      <p:pic>
        <p:nvPicPr>
          <p:cNvPr id="36" name="Object 35"/>
          <p:cNvPicPr>
            <a:picLocks noChangeAspect="true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184289" y="2703552"/>
            <a:ext cx="16123810" cy="2514286"/>
          </a:xfrm>
          <a:prstGeom prst="rect">
            <a:avLst/>
          </a:prstGeom>
        </p:spPr>
      </p:pic>
      <p:grpSp>
        <p:nvGrpSpPr>
          <p:cNvPr id="1009" name="그룹 1009"/>
          <p:cNvGrpSpPr/>
          <p:nvPr/>
        </p:nvGrpSpPr>
        <p:grpSpPr>
          <a:xfrm>
            <a:off x="8006269" y="5498621"/>
            <a:ext cx="771757" cy="753749"/>
            <a:chOff x="8006269" y="5498621"/>
            <a:chExt cx="771757" cy="753749"/>
          </a:xfrm>
        </p:grpSpPr>
        <p:pic>
          <p:nvPicPr>
            <p:cNvPr id="38" name="Object 37"/>
            <p:cNvPicPr>
              <a:picLocks noChangeAspect="true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 rot="-420000">
              <a:off x="8006269" y="5498621"/>
              <a:ext cx="771757" cy="753749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6906440" y="5591380"/>
            <a:ext cx="1391556" cy="1836578"/>
            <a:chOff x="6906440" y="5591380"/>
            <a:chExt cx="1391556" cy="1836578"/>
          </a:xfrm>
        </p:grpSpPr>
        <p:pic>
          <p:nvPicPr>
            <p:cNvPr id="41" name="Object 40"/>
            <p:cNvPicPr>
              <a:picLocks noChangeAspect="true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906440" y="5591380"/>
              <a:ext cx="1391556" cy="18365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46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true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67176" y="947402"/>
            <a:ext cx="12104762" cy="10923810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5108" y="1760873"/>
            <a:ext cx="6714286" cy="3923810"/>
          </a:xfrm>
          <a:prstGeom prst="rect">
            <a:avLst/>
          </a:prstGeom>
        </p:spPr>
      </p:pic>
      <p:pic>
        <p:nvPicPr>
          <p:cNvPr id="4" name="Object 3"/>
          <p:cNvPicPr>
            <a:picLocks noChangeAspect="true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1769" y="7630334"/>
            <a:ext cx="5647619" cy="1466667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6" name="Object 5"/>
            <p:cNvPicPr>
              <a:picLocks noChangeAspect="true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037501" y="592306"/>
            <a:ext cx="4123810" cy="342857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10" name="Object 9"/>
            <p:cNvPicPr>
              <a:picLocks noChangeAspect="true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12" name="Object 11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018453" y="9429188"/>
            <a:ext cx="2142857" cy="342857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934645" y="9429188"/>
            <a:ext cx="1942857" cy="333333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91072" y="9429188"/>
            <a:ext cx="1028571" cy="33333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53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true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78452" y="1945802"/>
            <a:ext cx="11666667" cy="4466667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2409" y="4462019"/>
            <a:ext cx="10971429" cy="3619048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219643" y="944430"/>
            <a:ext cx="15846429" cy="85593"/>
            <a:chOff x="1219643" y="944430"/>
            <a:chExt cx="15846429" cy="85593"/>
          </a:xfrm>
        </p:grpSpPr>
        <p:pic>
          <p:nvPicPr>
            <p:cNvPr id="5" name="Object 4"/>
            <p:cNvPicPr>
              <a:picLocks noChangeAspect="true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10800000">
              <a:off x="1219643" y="944430"/>
              <a:ext cx="15846429" cy="85593"/>
            </a:xfrm>
            <a:prstGeom prst="rect">
              <a:avLst/>
            </a:prstGeom>
          </p:spPr>
        </p:pic>
      </p:grpSp>
      <p:pic>
        <p:nvPicPr>
          <p:cNvPr id="7" name="Object 6"/>
          <p:cNvPicPr>
            <a:picLocks noChangeAspect="true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31263" y="4061239"/>
            <a:ext cx="4142857" cy="1057143"/>
          </a:xfrm>
          <a:prstGeom prst="rect">
            <a:avLst/>
          </a:prstGeom>
        </p:spPr>
      </p:pic>
      <p:pic>
        <p:nvPicPr>
          <p:cNvPr id="8" name="Object 7"/>
          <p:cNvPicPr>
            <a:picLocks noChangeAspect="true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037501" y="592306"/>
            <a:ext cx="4123810" cy="342857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19643" y="9251316"/>
            <a:ext cx="15846429" cy="85593"/>
            <a:chOff x="1219643" y="9251316"/>
            <a:chExt cx="15846429" cy="85593"/>
          </a:xfrm>
        </p:grpSpPr>
        <p:pic>
          <p:nvPicPr>
            <p:cNvPr id="10" name="Object 9"/>
            <p:cNvPicPr>
              <a:picLocks noChangeAspect="true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10800000">
              <a:off x="1219643" y="9251316"/>
              <a:ext cx="15846429" cy="85593"/>
            </a:xfrm>
            <a:prstGeom prst="rect">
              <a:avLst/>
            </a:prstGeom>
          </p:spPr>
        </p:pic>
      </p:grpSp>
      <p:pic>
        <p:nvPicPr>
          <p:cNvPr id="12" name="Object 11"/>
          <p:cNvPicPr>
            <a:picLocks noChangeAspect="true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018453" y="9429188"/>
            <a:ext cx="2142857" cy="342857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true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934645" y="9429188"/>
            <a:ext cx="1942857" cy="333333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true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91072" y="9429188"/>
            <a:ext cx="1028571" cy="3333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true"/>
        </a:gradFill>
        <a:gradFill rotWithShape="true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false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true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true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On-screen Show (4:3)</PresentationFormat>
  <Paragraphs>0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9" baseType="lpstr">
      <vt:lpstr>Arial</vt:lpstr>
      <vt:lpstr>SimSun</vt:lpstr>
      <vt:lpstr>Wingdings</vt:lpstr>
      <vt:lpstr>DejaVu Sans</vt:lpstr>
      <vt:lpstr>微软雅黑</vt:lpstr>
      <vt:lpstr>Droid Sans Fallback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officegen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officegen</dc:creator>
  <cp:lastModifiedBy>yeji</cp:lastModifiedBy>
  <cp:revision>2</cp:revision>
  <dcterms:created xsi:type="dcterms:W3CDTF">2020-11-10T07:14:14Z</dcterms:created>
  <dcterms:modified xsi:type="dcterms:W3CDTF">2020-11-10T07:14:14Z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1033-11.1.0.9615</vt:lpwstr>
  </property>
</Properties>
</file>